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147483285" r:id="rId3"/>
    <p:sldId id="256" r:id="rId4"/>
    <p:sldId id="2147483286" r:id="rId5"/>
    <p:sldId id="2147483269" r:id="rId6"/>
    <p:sldId id="2147483287" r:id="rId7"/>
    <p:sldId id="259" r:id="rId8"/>
    <p:sldId id="2147483302" r:id="rId9"/>
    <p:sldId id="2147483301" r:id="rId10"/>
    <p:sldId id="2147483288" r:id="rId11"/>
    <p:sldId id="2147483296" r:id="rId12"/>
    <p:sldId id="2147483289" r:id="rId13"/>
    <p:sldId id="2147483297" r:id="rId14"/>
    <p:sldId id="2147483303" r:id="rId15"/>
    <p:sldId id="2147483290" r:id="rId16"/>
    <p:sldId id="2147483298" r:id="rId17"/>
    <p:sldId id="2147483291" r:id="rId18"/>
    <p:sldId id="2147483299" r:id="rId19"/>
    <p:sldId id="2147483295" r:id="rId20"/>
    <p:sldId id="2147483276" r:id="rId21"/>
    <p:sldId id="214748330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ter 3" id="{EF73F755-B588-4C49-BCEF-BB5EE9DC3C2B}">
          <p14:sldIdLst>
            <p14:sldId id="2147483285"/>
            <p14:sldId id="256"/>
            <p14:sldId id="2147483286"/>
            <p14:sldId id="2147483269"/>
            <p14:sldId id="2147483287"/>
            <p14:sldId id="259"/>
            <p14:sldId id="2147483302"/>
            <p14:sldId id="2147483301"/>
            <p14:sldId id="2147483288"/>
            <p14:sldId id="2147483296"/>
            <p14:sldId id="2147483289"/>
            <p14:sldId id="2147483297"/>
            <p14:sldId id="2147483303"/>
            <p14:sldId id="2147483290"/>
            <p14:sldId id="2147483298"/>
            <p14:sldId id="2147483291"/>
            <p14:sldId id="2147483299"/>
            <p14:sldId id="2147483295"/>
            <p14:sldId id="2147483276"/>
            <p14:sldId id="2147483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5603"/>
  </p:normalViewPr>
  <p:slideViewPr>
    <p:cSldViewPr snapToGrid="0">
      <p:cViewPr varScale="1">
        <p:scale>
          <a:sx n="105" d="100"/>
          <a:sy n="105" d="100"/>
        </p:scale>
        <p:origin x="1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6E91EC-5424-7446-87FD-0F2238E82CCA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6CD00-6521-D14C-8AF2-EFACF40A7001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Choice</a:t>
          </a:r>
        </a:p>
      </dgm:t>
    </dgm:pt>
    <dgm:pt modelId="{73397136-B905-9643-93A9-126C8C218D24}" type="parTrans" cxnId="{5680242E-1253-E74E-89F9-EEACCEF93BB9}">
      <dgm:prSet/>
      <dgm:spPr/>
      <dgm:t>
        <a:bodyPr/>
        <a:lstStyle/>
        <a:p>
          <a:endParaRPr lang="en-GB"/>
        </a:p>
      </dgm:t>
    </dgm:pt>
    <dgm:pt modelId="{5F4D3374-0052-034E-9FF1-6921987295C2}" type="sibTrans" cxnId="{5680242E-1253-E74E-89F9-EEACCEF93BB9}">
      <dgm:prSet/>
      <dgm:spPr/>
      <dgm:t>
        <a:bodyPr/>
        <a:lstStyle/>
        <a:p>
          <a:endParaRPr lang="en-GB"/>
        </a:p>
      </dgm:t>
    </dgm:pt>
    <dgm:pt modelId="{1E4100D2-1CEF-C444-92D0-5A0C40A96022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Customization</a:t>
          </a:r>
        </a:p>
      </dgm:t>
    </dgm:pt>
    <dgm:pt modelId="{DA1CD3CC-C817-4847-B43D-D3095DEF03C5}" type="parTrans" cxnId="{19274ABE-5631-9049-B46E-D0C4C2E1958A}">
      <dgm:prSet/>
      <dgm:spPr/>
      <dgm:t>
        <a:bodyPr/>
        <a:lstStyle/>
        <a:p>
          <a:endParaRPr lang="en-GB"/>
        </a:p>
      </dgm:t>
    </dgm:pt>
    <dgm:pt modelId="{F8949EC0-96F8-4A47-A107-E6238B327F0A}" type="sibTrans" cxnId="{19274ABE-5631-9049-B46E-D0C4C2E1958A}">
      <dgm:prSet/>
      <dgm:spPr/>
      <dgm:t>
        <a:bodyPr/>
        <a:lstStyle/>
        <a:p>
          <a:endParaRPr lang="en-GB"/>
        </a:p>
      </dgm:t>
    </dgm:pt>
    <dgm:pt modelId="{90BA4C11-6648-D846-B54C-27C2D9168A8D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Knowledge Base</a:t>
          </a:r>
        </a:p>
      </dgm:t>
    </dgm:pt>
    <dgm:pt modelId="{AF065EB3-8C63-F24E-8142-ACD6BE4DB7E3}" type="parTrans" cxnId="{D010815A-06E6-2945-BD88-EADDFD1CD7DF}">
      <dgm:prSet/>
      <dgm:spPr/>
      <dgm:t>
        <a:bodyPr/>
        <a:lstStyle/>
        <a:p>
          <a:endParaRPr lang="en-GB"/>
        </a:p>
      </dgm:t>
    </dgm:pt>
    <dgm:pt modelId="{3F4A5EC4-D382-EB41-8A02-3086FCE5893F}" type="sibTrans" cxnId="{D010815A-06E6-2945-BD88-EADDFD1CD7DF}">
      <dgm:prSet/>
      <dgm:spPr/>
      <dgm:t>
        <a:bodyPr/>
        <a:lstStyle/>
        <a:p>
          <a:endParaRPr lang="en-GB"/>
        </a:p>
      </dgm:t>
    </dgm:pt>
    <dgm:pt modelId="{A25143BF-D55F-1C4F-9454-20B45EB4B6E5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Agents</a:t>
          </a:r>
        </a:p>
      </dgm:t>
    </dgm:pt>
    <dgm:pt modelId="{2B1440DC-FC0B-B446-849F-0CC101BA27C0}" type="parTrans" cxnId="{A39C60DB-69A4-1A4F-97BC-C9B2841E80F0}">
      <dgm:prSet/>
      <dgm:spPr/>
      <dgm:t>
        <a:bodyPr/>
        <a:lstStyle/>
        <a:p>
          <a:endParaRPr lang="en-GB"/>
        </a:p>
      </dgm:t>
    </dgm:pt>
    <dgm:pt modelId="{DFEC226C-761D-904A-B493-DF32D834E750}" type="sibTrans" cxnId="{A39C60DB-69A4-1A4F-97BC-C9B2841E80F0}">
      <dgm:prSet/>
      <dgm:spPr/>
      <dgm:t>
        <a:bodyPr/>
        <a:lstStyle/>
        <a:p>
          <a:endParaRPr lang="en-GB"/>
        </a:p>
      </dgm:t>
    </dgm:pt>
    <dgm:pt modelId="{060A3A81-7FD4-684F-94DF-D99D4DBC9A72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Evaluation</a:t>
          </a:r>
        </a:p>
      </dgm:t>
    </dgm:pt>
    <dgm:pt modelId="{35DE8423-A95B-2A40-81DF-EBD207B99668}" type="parTrans" cxnId="{BCA0D79D-ABA1-8D4B-A3B9-8933D4DDBE1B}">
      <dgm:prSet/>
      <dgm:spPr/>
      <dgm:t>
        <a:bodyPr/>
        <a:lstStyle/>
        <a:p>
          <a:endParaRPr lang="en-GB"/>
        </a:p>
      </dgm:t>
    </dgm:pt>
    <dgm:pt modelId="{773D03E4-485F-EA4E-BA1C-35FAF8D06F91}" type="sibTrans" cxnId="{BCA0D79D-ABA1-8D4B-A3B9-8933D4DDBE1B}">
      <dgm:prSet/>
      <dgm:spPr/>
      <dgm:t>
        <a:bodyPr/>
        <a:lstStyle/>
        <a:p>
          <a:endParaRPr lang="en-GB"/>
        </a:p>
      </dgm:t>
    </dgm:pt>
    <dgm:pt modelId="{71BCC4AD-D263-1E41-AAC8-3EC10E371F8B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Guardrails</a:t>
          </a:r>
        </a:p>
      </dgm:t>
    </dgm:pt>
    <dgm:pt modelId="{348048B9-674F-294F-8C5D-274A341E879B}" type="parTrans" cxnId="{347747B2-0837-3741-B165-EED7841FD029}">
      <dgm:prSet/>
      <dgm:spPr/>
      <dgm:t>
        <a:bodyPr/>
        <a:lstStyle/>
        <a:p>
          <a:endParaRPr lang="en-GB"/>
        </a:p>
      </dgm:t>
    </dgm:pt>
    <dgm:pt modelId="{976A9FA0-CFCA-7C41-9302-2F115BDFB1FE}" type="sibTrans" cxnId="{347747B2-0837-3741-B165-EED7841FD029}">
      <dgm:prSet/>
      <dgm:spPr/>
      <dgm:t>
        <a:bodyPr/>
        <a:lstStyle/>
        <a:p>
          <a:endParaRPr lang="en-GB"/>
        </a:p>
      </dgm:t>
    </dgm:pt>
    <dgm:pt modelId="{ED606A56-533A-4D4D-AD6D-2DCAB89C91D6}" type="pres">
      <dgm:prSet presAssocID="{EA6E91EC-5424-7446-87FD-0F2238E82CCA}" presName="Name0" presStyleCnt="0">
        <dgm:presLayoutVars>
          <dgm:chMax val="7"/>
          <dgm:chPref val="7"/>
          <dgm:dir/>
        </dgm:presLayoutVars>
      </dgm:prSet>
      <dgm:spPr/>
    </dgm:pt>
    <dgm:pt modelId="{A6A2FA87-A341-D642-8887-2EBA061DA4F6}" type="pres">
      <dgm:prSet presAssocID="{EA6E91EC-5424-7446-87FD-0F2238E82CCA}" presName="Name1" presStyleCnt="0"/>
      <dgm:spPr/>
    </dgm:pt>
    <dgm:pt modelId="{C23D8526-A9E0-3149-B630-88FA332F46D8}" type="pres">
      <dgm:prSet presAssocID="{EA6E91EC-5424-7446-87FD-0F2238E82CCA}" presName="cycle" presStyleCnt="0"/>
      <dgm:spPr/>
    </dgm:pt>
    <dgm:pt modelId="{41B4D143-8A1D-4045-8677-2D62E35B63FC}" type="pres">
      <dgm:prSet presAssocID="{EA6E91EC-5424-7446-87FD-0F2238E82CCA}" presName="srcNode" presStyleLbl="node1" presStyleIdx="0" presStyleCnt="6"/>
      <dgm:spPr/>
    </dgm:pt>
    <dgm:pt modelId="{02190301-35EF-8A47-9B07-7C2A1EE70E6C}" type="pres">
      <dgm:prSet presAssocID="{EA6E91EC-5424-7446-87FD-0F2238E82CCA}" presName="conn" presStyleLbl="parChTrans1D2" presStyleIdx="0" presStyleCnt="1"/>
      <dgm:spPr/>
    </dgm:pt>
    <dgm:pt modelId="{174D8367-96A9-5447-A162-5E86374C24F4}" type="pres">
      <dgm:prSet presAssocID="{EA6E91EC-5424-7446-87FD-0F2238E82CCA}" presName="extraNode" presStyleLbl="node1" presStyleIdx="0" presStyleCnt="6"/>
      <dgm:spPr/>
    </dgm:pt>
    <dgm:pt modelId="{37416CFE-B325-1944-ABB4-EBD9C85BEC7A}" type="pres">
      <dgm:prSet presAssocID="{EA6E91EC-5424-7446-87FD-0F2238E82CCA}" presName="dstNode" presStyleLbl="node1" presStyleIdx="0" presStyleCnt="6"/>
      <dgm:spPr/>
    </dgm:pt>
    <dgm:pt modelId="{223E2C14-1889-1145-A4EA-CCA27C8E5D8E}" type="pres">
      <dgm:prSet presAssocID="{D1F6CD00-6521-D14C-8AF2-EFACF40A7001}" presName="text_1" presStyleLbl="node1" presStyleIdx="0" presStyleCnt="6">
        <dgm:presLayoutVars>
          <dgm:bulletEnabled val="1"/>
        </dgm:presLayoutVars>
      </dgm:prSet>
      <dgm:spPr/>
    </dgm:pt>
    <dgm:pt modelId="{2B193B05-C161-574B-A7AF-2C2C71DDD8F7}" type="pres">
      <dgm:prSet presAssocID="{D1F6CD00-6521-D14C-8AF2-EFACF40A7001}" presName="accent_1" presStyleCnt="0"/>
      <dgm:spPr/>
    </dgm:pt>
    <dgm:pt modelId="{8FB6B536-027D-5C45-9CE4-8B00F80C3304}" type="pres">
      <dgm:prSet presAssocID="{D1F6CD00-6521-D14C-8AF2-EFACF40A7001}" presName="accentRepeatNode" presStyleLbl="solidFgAcc1" presStyleIdx="0" presStyleCnt="6"/>
      <dgm:spPr/>
    </dgm:pt>
    <dgm:pt modelId="{8FE4E2DE-0CEE-9E42-8D80-687CE90095BC}" type="pres">
      <dgm:prSet presAssocID="{1E4100D2-1CEF-C444-92D0-5A0C40A96022}" presName="text_2" presStyleLbl="node1" presStyleIdx="1" presStyleCnt="6">
        <dgm:presLayoutVars>
          <dgm:bulletEnabled val="1"/>
        </dgm:presLayoutVars>
      </dgm:prSet>
      <dgm:spPr/>
    </dgm:pt>
    <dgm:pt modelId="{37FB0FEB-2694-DA4B-A729-3CAE6D97C2F3}" type="pres">
      <dgm:prSet presAssocID="{1E4100D2-1CEF-C444-92D0-5A0C40A96022}" presName="accent_2" presStyleCnt="0"/>
      <dgm:spPr/>
    </dgm:pt>
    <dgm:pt modelId="{0119E61B-F9E5-9847-AC71-BB501DEB0BB8}" type="pres">
      <dgm:prSet presAssocID="{1E4100D2-1CEF-C444-92D0-5A0C40A96022}" presName="accentRepeatNode" presStyleLbl="solidFgAcc1" presStyleIdx="1" presStyleCnt="6"/>
      <dgm:spPr/>
    </dgm:pt>
    <dgm:pt modelId="{5B5CEA69-60EC-4A4D-9AE4-0CCD057E90B0}" type="pres">
      <dgm:prSet presAssocID="{90BA4C11-6648-D846-B54C-27C2D9168A8D}" presName="text_3" presStyleLbl="node1" presStyleIdx="2" presStyleCnt="6">
        <dgm:presLayoutVars>
          <dgm:bulletEnabled val="1"/>
        </dgm:presLayoutVars>
      </dgm:prSet>
      <dgm:spPr/>
    </dgm:pt>
    <dgm:pt modelId="{29F51FBA-7C05-7741-8404-9591C6475FA8}" type="pres">
      <dgm:prSet presAssocID="{90BA4C11-6648-D846-B54C-27C2D9168A8D}" presName="accent_3" presStyleCnt="0"/>
      <dgm:spPr/>
    </dgm:pt>
    <dgm:pt modelId="{52591B31-8FFF-D84F-90B3-1E834E5E0CF6}" type="pres">
      <dgm:prSet presAssocID="{90BA4C11-6648-D846-B54C-27C2D9168A8D}" presName="accentRepeatNode" presStyleLbl="solidFgAcc1" presStyleIdx="2" presStyleCnt="6"/>
      <dgm:spPr/>
    </dgm:pt>
    <dgm:pt modelId="{00FD1C24-8BF1-5048-B57A-CEAED766E3EA}" type="pres">
      <dgm:prSet presAssocID="{A25143BF-D55F-1C4F-9454-20B45EB4B6E5}" presName="text_4" presStyleLbl="node1" presStyleIdx="3" presStyleCnt="6">
        <dgm:presLayoutVars>
          <dgm:bulletEnabled val="1"/>
        </dgm:presLayoutVars>
      </dgm:prSet>
      <dgm:spPr/>
    </dgm:pt>
    <dgm:pt modelId="{6AA4A32E-91BE-D440-96E7-CDD7FBBB9335}" type="pres">
      <dgm:prSet presAssocID="{A25143BF-D55F-1C4F-9454-20B45EB4B6E5}" presName="accent_4" presStyleCnt="0"/>
      <dgm:spPr/>
    </dgm:pt>
    <dgm:pt modelId="{6E7B0189-3DAE-A840-B950-9075C9B980D3}" type="pres">
      <dgm:prSet presAssocID="{A25143BF-D55F-1C4F-9454-20B45EB4B6E5}" presName="accentRepeatNode" presStyleLbl="solidFgAcc1" presStyleIdx="3" presStyleCnt="6"/>
      <dgm:spPr/>
    </dgm:pt>
    <dgm:pt modelId="{1672F675-05C3-0C49-AD8A-3C0B94CE8EF0}" type="pres">
      <dgm:prSet presAssocID="{060A3A81-7FD4-684F-94DF-D99D4DBC9A72}" presName="text_5" presStyleLbl="node1" presStyleIdx="4" presStyleCnt="6">
        <dgm:presLayoutVars>
          <dgm:bulletEnabled val="1"/>
        </dgm:presLayoutVars>
      </dgm:prSet>
      <dgm:spPr/>
    </dgm:pt>
    <dgm:pt modelId="{FB14B166-9FE3-794D-87CC-1209CCAE6C03}" type="pres">
      <dgm:prSet presAssocID="{060A3A81-7FD4-684F-94DF-D99D4DBC9A72}" presName="accent_5" presStyleCnt="0"/>
      <dgm:spPr/>
    </dgm:pt>
    <dgm:pt modelId="{B161BB04-D1FF-F641-9B0B-8FDD925EF173}" type="pres">
      <dgm:prSet presAssocID="{060A3A81-7FD4-684F-94DF-D99D4DBC9A72}" presName="accentRepeatNode" presStyleLbl="solidFgAcc1" presStyleIdx="4" presStyleCnt="6"/>
      <dgm:spPr/>
    </dgm:pt>
    <dgm:pt modelId="{44C5A1C1-D63C-1749-99B8-EB928C796524}" type="pres">
      <dgm:prSet presAssocID="{71BCC4AD-D263-1E41-AAC8-3EC10E371F8B}" presName="text_6" presStyleLbl="node1" presStyleIdx="5" presStyleCnt="6">
        <dgm:presLayoutVars>
          <dgm:bulletEnabled val="1"/>
        </dgm:presLayoutVars>
      </dgm:prSet>
      <dgm:spPr/>
    </dgm:pt>
    <dgm:pt modelId="{B1DEC391-51A7-5546-B7A9-79F23C9C9569}" type="pres">
      <dgm:prSet presAssocID="{71BCC4AD-D263-1E41-AAC8-3EC10E371F8B}" presName="accent_6" presStyleCnt="0"/>
      <dgm:spPr/>
    </dgm:pt>
    <dgm:pt modelId="{A78C5B68-DB1C-E941-AE2A-A30927C3A21C}" type="pres">
      <dgm:prSet presAssocID="{71BCC4AD-D263-1E41-AAC8-3EC10E371F8B}" presName="accentRepeatNode" presStyleLbl="solidFgAcc1" presStyleIdx="5" presStyleCnt="6"/>
      <dgm:spPr/>
    </dgm:pt>
  </dgm:ptLst>
  <dgm:cxnLst>
    <dgm:cxn modelId="{B6F38017-96D0-8F45-B67A-3D9F93DDE56B}" type="presOf" srcId="{060A3A81-7FD4-684F-94DF-D99D4DBC9A72}" destId="{1672F675-05C3-0C49-AD8A-3C0B94CE8EF0}" srcOrd="0" destOrd="0" presId="urn:microsoft.com/office/officeart/2008/layout/VerticalCurvedList"/>
    <dgm:cxn modelId="{0187631A-E16A-784F-B201-F70150CCB8EB}" type="presOf" srcId="{90BA4C11-6648-D846-B54C-27C2D9168A8D}" destId="{5B5CEA69-60EC-4A4D-9AE4-0CCD057E90B0}" srcOrd="0" destOrd="0" presId="urn:microsoft.com/office/officeart/2008/layout/VerticalCurvedList"/>
    <dgm:cxn modelId="{5680242E-1253-E74E-89F9-EEACCEF93BB9}" srcId="{EA6E91EC-5424-7446-87FD-0F2238E82CCA}" destId="{D1F6CD00-6521-D14C-8AF2-EFACF40A7001}" srcOrd="0" destOrd="0" parTransId="{73397136-B905-9643-93A9-126C8C218D24}" sibTransId="{5F4D3374-0052-034E-9FF1-6921987295C2}"/>
    <dgm:cxn modelId="{D010815A-06E6-2945-BD88-EADDFD1CD7DF}" srcId="{EA6E91EC-5424-7446-87FD-0F2238E82CCA}" destId="{90BA4C11-6648-D846-B54C-27C2D9168A8D}" srcOrd="2" destOrd="0" parTransId="{AF065EB3-8C63-F24E-8142-ACD6BE4DB7E3}" sibTransId="{3F4A5EC4-D382-EB41-8A02-3086FCE5893F}"/>
    <dgm:cxn modelId="{EFF3886D-6E0D-5A4A-B905-3537EB522A98}" type="presOf" srcId="{1E4100D2-1CEF-C444-92D0-5A0C40A96022}" destId="{8FE4E2DE-0CEE-9E42-8D80-687CE90095BC}" srcOrd="0" destOrd="0" presId="urn:microsoft.com/office/officeart/2008/layout/VerticalCurvedList"/>
    <dgm:cxn modelId="{C21FA676-DBD5-684E-A6F9-FB599204E178}" type="presOf" srcId="{5F4D3374-0052-034E-9FF1-6921987295C2}" destId="{02190301-35EF-8A47-9B07-7C2A1EE70E6C}" srcOrd="0" destOrd="0" presId="urn:microsoft.com/office/officeart/2008/layout/VerticalCurvedList"/>
    <dgm:cxn modelId="{BCA0D79D-ABA1-8D4B-A3B9-8933D4DDBE1B}" srcId="{EA6E91EC-5424-7446-87FD-0F2238E82CCA}" destId="{060A3A81-7FD4-684F-94DF-D99D4DBC9A72}" srcOrd="4" destOrd="0" parTransId="{35DE8423-A95B-2A40-81DF-EBD207B99668}" sibTransId="{773D03E4-485F-EA4E-BA1C-35FAF8D06F91}"/>
    <dgm:cxn modelId="{347747B2-0837-3741-B165-EED7841FD029}" srcId="{EA6E91EC-5424-7446-87FD-0F2238E82CCA}" destId="{71BCC4AD-D263-1E41-AAC8-3EC10E371F8B}" srcOrd="5" destOrd="0" parTransId="{348048B9-674F-294F-8C5D-274A341E879B}" sibTransId="{976A9FA0-CFCA-7C41-9302-2F115BDFB1FE}"/>
    <dgm:cxn modelId="{6D1B15B4-58D0-2B4B-AA03-1A77614AF374}" type="presOf" srcId="{D1F6CD00-6521-D14C-8AF2-EFACF40A7001}" destId="{223E2C14-1889-1145-A4EA-CCA27C8E5D8E}" srcOrd="0" destOrd="0" presId="urn:microsoft.com/office/officeart/2008/layout/VerticalCurvedList"/>
    <dgm:cxn modelId="{19274ABE-5631-9049-B46E-D0C4C2E1958A}" srcId="{EA6E91EC-5424-7446-87FD-0F2238E82CCA}" destId="{1E4100D2-1CEF-C444-92D0-5A0C40A96022}" srcOrd="1" destOrd="0" parTransId="{DA1CD3CC-C817-4847-B43D-D3095DEF03C5}" sibTransId="{F8949EC0-96F8-4A47-A107-E6238B327F0A}"/>
    <dgm:cxn modelId="{82A356CC-ACBF-6B42-9A83-F44162DEF4F0}" type="presOf" srcId="{EA6E91EC-5424-7446-87FD-0F2238E82CCA}" destId="{ED606A56-533A-4D4D-AD6D-2DCAB89C91D6}" srcOrd="0" destOrd="0" presId="urn:microsoft.com/office/officeart/2008/layout/VerticalCurvedList"/>
    <dgm:cxn modelId="{CE89E8D8-C219-E940-90E2-1136245B15C1}" type="presOf" srcId="{71BCC4AD-D263-1E41-AAC8-3EC10E371F8B}" destId="{44C5A1C1-D63C-1749-99B8-EB928C796524}" srcOrd="0" destOrd="0" presId="urn:microsoft.com/office/officeart/2008/layout/VerticalCurvedList"/>
    <dgm:cxn modelId="{135C71D9-3E42-CD4E-B49B-0D83084A7195}" type="presOf" srcId="{A25143BF-D55F-1C4F-9454-20B45EB4B6E5}" destId="{00FD1C24-8BF1-5048-B57A-CEAED766E3EA}" srcOrd="0" destOrd="0" presId="urn:microsoft.com/office/officeart/2008/layout/VerticalCurvedList"/>
    <dgm:cxn modelId="{A39C60DB-69A4-1A4F-97BC-C9B2841E80F0}" srcId="{EA6E91EC-5424-7446-87FD-0F2238E82CCA}" destId="{A25143BF-D55F-1C4F-9454-20B45EB4B6E5}" srcOrd="3" destOrd="0" parTransId="{2B1440DC-FC0B-B446-849F-0CC101BA27C0}" sibTransId="{DFEC226C-761D-904A-B493-DF32D834E750}"/>
    <dgm:cxn modelId="{BAC779DD-2B3A-B84B-B61B-C554D776A6D3}" type="presParOf" srcId="{ED606A56-533A-4D4D-AD6D-2DCAB89C91D6}" destId="{A6A2FA87-A341-D642-8887-2EBA061DA4F6}" srcOrd="0" destOrd="0" presId="urn:microsoft.com/office/officeart/2008/layout/VerticalCurvedList"/>
    <dgm:cxn modelId="{6EAB5DE7-60DA-7447-BAA9-FB36A961F6C5}" type="presParOf" srcId="{A6A2FA87-A341-D642-8887-2EBA061DA4F6}" destId="{C23D8526-A9E0-3149-B630-88FA332F46D8}" srcOrd="0" destOrd="0" presId="urn:microsoft.com/office/officeart/2008/layout/VerticalCurvedList"/>
    <dgm:cxn modelId="{FBE023AD-897F-2045-A564-B2E650B53F43}" type="presParOf" srcId="{C23D8526-A9E0-3149-B630-88FA332F46D8}" destId="{41B4D143-8A1D-4045-8677-2D62E35B63FC}" srcOrd="0" destOrd="0" presId="urn:microsoft.com/office/officeart/2008/layout/VerticalCurvedList"/>
    <dgm:cxn modelId="{CB10BFBF-A8DA-A74C-B812-E0165370FEF8}" type="presParOf" srcId="{C23D8526-A9E0-3149-B630-88FA332F46D8}" destId="{02190301-35EF-8A47-9B07-7C2A1EE70E6C}" srcOrd="1" destOrd="0" presId="urn:microsoft.com/office/officeart/2008/layout/VerticalCurvedList"/>
    <dgm:cxn modelId="{A632D9F2-0A66-254F-8866-49EEAAE28AFC}" type="presParOf" srcId="{C23D8526-A9E0-3149-B630-88FA332F46D8}" destId="{174D8367-96A9-5447-A162-5E86374C24F4}" srcOrd="2" destOrd="0" presId="urn:microsoft.com/office/officeart/2008/layout/VerticalCurvedList"/>
    <dgm:cxn modelId="{1B6BBDE9-E59B-9646-A486-E98E23F7C7A3}" type="presParOf" srcId="{C23D8526-A9E0-3149-B630-88FA332F46D8}" destId="{37416CFE-B325-1944-ABB4-EBD9C85BEC7A}" srcOrd="3" destOrd="0" presId="urn:microsoft.com/office/officeart/2008/layout/VerticalCurvedList"/>
    <dgm:cxn modelId="{FF0793DA-F588-A84F-AF67-CD7A788E3A6C}" type="presParOf" srcId="{A6A2FA87-A341-D642-8887-2EBA061DA4F6}" destId="{223E2C14-1889-1145-A4EA-CCA27C8E5D8E}" srcOrd="1" destOrd="0" presId="urn:microsoft.com/office/officeart/2008/layout/VerticalCurvedList"/>
    <dgm:cxn modelId="{D344E3EB-D7E4-CA49-8628-41760C73D0ED}" type="presParOf" srcId="{A6A2FA87-A341-D642-8887-2EBA061DA4F6}" destId="{2B193B05-C161-574B-A7AF-2C2C71DDD8F7}" srcOrd="2" destOrd="0" presId="urn:microsoft.com/office/officeart/2008/layout/VerticalCurvedList"/>
    <dgm:cxn modelId="{7FFFD8C9-E223-A942-A7C4-9FFB215CDECE}" type="presParOf" srcId="{2B193B05-C161-574B-A7AF-2C2C71DDD8F7}" destId="{8FB6B536-027D-5C45-9CE4-8B00F80C3304}" srcOrd="0" destOrd="0" presId="urn:microsoft.com/office/officeart/2008/layout/VerticalCurvedList"/>
    <dgm:cxn modelId="{98111273-363B-264C-ADC7-1A817550DAF9}" type="presParOf" srcId="{A6A2FA87-A341-D642-8887-2EBA061DA4F6}" destId="{8FE4E2DE-0CEE-9E42-8D80-687CE90095BC}" srcOrd="3" destOrd="0" presId="urn:microsoft.com/office/officeart/2008/layout/VerticalCurvedList"/>
    <dgm:cxn modelId="{CB59C462-ABB8-2149-A487-264B5D6FBEC7}" type="presParOf" srcId="{A6A2FA87-A341-D642-8887-2EBA061DA4F6}" destId="{37FB0FEB-2694-DA4B-A729-3CAE6D97C2F3}" srcOrd="4" destOrd="0" presId="urn:microsoft.com/office/officeart/2008/layout/VerticalCurvedList"/>
    <dgm:cxn modelId="{A6F80037-4A1F-9944-B3AB-A8CF31CE49D8}" type="presParOf" srcId="{37FB0FEB-2694-DA4B-A729-3CAE6D97C2F3}" destId="{0119E61B-F9E5-9847-AC71-BB501DEB0BB8}" srcOrd="0" destOrd="0" presId="urn:microsoft.com/office/officeart/2008/layout/VerticalCurvedList"/>
    <dgm:cxn modelId="{0059ADF2-4E76-2746-ADB3-56EA3E1AE54A}" type="presParOf" srcId="{A6A2FA87-A341-D642-8887-2EBA061DA4F6}" destId="{5B5CEA69-60EC-4A4D-9AE4-0CCD057E90B0}" srcOrd="5" destOrd="0" presId="urn:microsoft.com/office/officeart/2008/layout/VerticalCurvedList"/>
    <dgm:cxn modelId="{F76BEE67-CFAC-0841-B498-B21F4780A1F1}" type="presParOf" srcId="{A6A2FA87-A341-D642-8887-2EBA061DA4F6}" destId="{29F51FBA-7C05-7741-8404-9591C6475FA8}" srcOrd="6" destOrd="0" presId="urn:microsoft.com/office/officeart/2008/layout/VerticalCurvedList"/>
    <dgm:cxn modelId="{393C51B8-B22C-4D41-BF78-390784581EF3}" type="presParOf" srcId="{29F51FBA-7C05-7741-8404-9591C6475FA8}" destId="{52591B31-8FFF-D84F-90B3-1E834E5E0CF6}" srcOrd="0" destOrd="0" presId="urn:microsoft.com/office/officeart/2008/layout/VerticalCurvedList"/>
    <dgm:cxn modelId="{B5C6E529-FD59-BE49-9CE2-8C290AC19690}" type="presParOf" srcId="{A6A2FA87-A341-D642-8887-2EBA061DA4F6}" destId="{00FD1C24-8BF1-5048-B57A-CEAED766E3EA}" srcOrd="7" destOrd="0" presId="urn:microsoft.com/office/officeart/2008/layout/VerticalCurvedList"/>
    <dgm:cxn modelId="{3715B108-D5B7-DD47-B450-B0DED1DF6058}" type="presParOf" srcId="{A6A2FA87-A341-D642-8887-2EBA061DA4F6}" destId="{6AA4A32E-91BE-D440-96E7-CDD7FBBB9335}" srcOrd="8" destOrd="0" presId="urn:microsoft.com/office/officeart/2008/layout/VerticalCurvedList"/>
    <dgm:cxn modelId="{AC7A4BE7-8816-FA40-8E68-11751B2B21EE}" type="presParOf" srcId="{6AA4A32E-91BE-D440-96E7-CDD7FBBB9335}" destId="{6E7B0189-3DAE-A840-B950-9075C9B980D3}" srcOrd="0" destOrd="0" presId="urn:microsoft.com/office/officeart/2008/layout/VerticalCurvedList"/>
    <dgm:cxn modelId="{58534DB5-AE1A-2A4C-8A37-53801B3CB1D0}" type="presParOf" srcId="{A6A2FA87-A341-D642-8887-2EBA061DA4F6}" destId="{1672F675-05C3-0C49-AD8A-3C0B94CE8EF0}" srcOrd="9" destOrd="0" presId="urn:microsoft.com/office/officeart/2008/layout/VerticalCurvedList"/>
    <dgm:cxn modelId="{171FED04-A7F5-B348-B01F-C125ACE606E2}" type="presParOf" srcId="{A6A2FA87-A341-D642-8887-2EBA061DA4F6}" destId="{FB14B166-9FE3-794D-87CC-1209CCAE6C03}" srcOrd="10" destOrd="0" presId="urn:microsoft.com/office/officeart/2008/layout/VerticalCurvedList"/>
    <dgm:cxn modelId="{D60D6870-0E05-E24F-BFAA-2A0B96AC41B2}" type="presParOf" srcId="{FB14B166-9FE3-794D-87CC-1209CCAE6C03}" destId="{B161BB04-D1FF-F641-9B0B-8FDD925EF173}" srcOrd="0" destOrd="0" presId="urn:microsoft.com/office/officeart/2008/layout/VerticalCurvedList"/>
    <dgm:cxn modelId="{D9ACD944-BA10-2442-AE61-45D746555C8F}" type="presParOf" srcId="{A6A2FA87-A341-D642-8887-2EBA061DA4F6}" destId="{44C5A1C1-D63C-1749-99B8-EB928C796524}" srcOrd="11" destOrd="0" presId="urn:microsoft.com/office/officeart/2008/layout/VerticalCurvedList"/>
    <dgm:cxn modelId="{BEB8D729-1333-B049-A04C-BB2C8AD79AC7}" type="presParOf" srcId="{A6A2FA87-A341-D642-8887-2EBA061DA4F6}" destId="{B1DEC391-51A7-5546-B7A9-79F23C9C9569}" srcOrd="12" destOrd="0" presId="urn:microsoft.com/office/officeart/2008/layout/VerticalCurvedList"/>
    <dgm:cxn modelId="{259ADE86-DFC7-2642-A1C1-A3FC624E63AE}" type="presParOf" srcId="{B1DEC391-51A7-5546-B7A9-79F23C9C9569}" destId="{A78C5B68-DB1C-E941-AE2A-A30927C3A21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24D9D-5D6F-4A43-8940-033756970D63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3807CFF-6179-0C45-8312-F1D3E7AB4D90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AI21labs</a:t>
          </a:r>
        </a:p>
      </dgm:t>
    </dgm:pt>
    <dgm:pt modelId="{6D9C11A5-D831-9141-9F0B-1E9C46F343CC}" type="parTrans" cxnId="{8EED815B-59B7-FF4E-BE90-BB7B75736A6A}">
      <dgm:prSet/>
      <dgm:spPr/>
      <dgm:t>
        <a:bodyPr/>
        <a:lstStyle/>
        <a:p>
          <a:endParaRPr lang="en-GB"/>
        </a:p>
      </dgm:t>
    </dgm:pt>
    <dgm:pt modelId="{81813175-0145-8742-B5FB-ACB103F1570A}" type="sibTrans" cxnId="{8EED815B-59B7-FF4E-BE90-BB7B75736A6A}">
      <dgm:prSet/>
      <dgm:spPr/>
      <dgm:t>
        <a:bodyPr/>
        <a:lstStyle/>
        <a:p>
          <a:endParaRPr lang="en-GB"/>
        </a:p>
      </dgm:t>
    </dgm:pt>
    <dgm:pt modelId="{31A14993-ADA2-3749-80E8-2B5676D2B8C9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amazon</a:t>
          </a:r>
        </a:p>
      </dgm:t>
    </dgm:pt>
    <dgm:pt modelId="{9DC46C88-425B-0040-8135-944129CD5C51}" type="parTrans" cxnId="{889B8AD6-DAB3-3045-91D8-789B87434A65}">
      <dgm:prSet/>
      <dgm:spPr/>
      <dgm:t>
        <a:bodyPr/>
        <a:lstStyle/>
        <a:p>
          <a:endParaRPr lang="en-GB"/>
        </a:p>
      </dgm:t>
    </dgm:pt>
    <dgm:pt modelId="{91EB12DD-E2CD-234A-910F-967DA37F3B99}" type="sibTrans" cxnId="{889B8AD6-DAB3-3045-91D8-789B87434A65}">
      <dgm:prSet/>
      <dgm:spPr/>
      <dgm:t>
        <a:bodyPr/>
        <a:lstStyle/>
        <a:p>
          <a:endParaRPr lang="en-GB"/>
        </a:p>
      </dgm:t>
    </dgm:pt>
    <dgm:pt modelId="{0A33619E-E67C-EC45-BDBE-3C4180D537E0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ANTHROP\C</a:t>
          </a:r>
        </a:p>
      </dgm:t>
    </dgm:pt>
    <dgm:pt modelId="{FE5D9B56-EB8F-C647-BFAD-8472D535D2F3}" type="parTrans" cxnId="{DDE5F2E0-CC08-BE49-80FC-F80A50D0D2C4}">
      <dgm:prSet/>
      <dgm:spPr/>
      <dgm:t>
        <a:bodyPr/>
        <a:lstStyle/>
        <a:p>
          <a:endParaRPr lang="en-GB"/>
        </a:p>
      </dgm:t>
    </dgm:pt>
    <dgm:pt modelId="{A5170BEB-6215-F548-9436-5A27A67FA291}" type="sibTrans" cxnId="{DDE5F2E0-CC08-BE49-80FC-F80A50D0D2C4}">
      <dgm:prSet/>
      <dgm:spPr/>
      <dgm:t>
        <a:bodyPr/>
        <a:lstStyle/>
        <a:p>
          <a:endParaRPr lang="en-GB"/>
        </a:p>
      </dgm:t>
    </dgm:pt>
    <dgm:pt modelId="{ECA62198-358E-284F-84DE-B0FC93EAA793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cohere</a:t>
          </a:r>
        </a:p>
      </dgm:t>
    </dgm:pt>
    <dgm:pt modelId="{ECF6DDE2-767A-B545-AA75-E73D486AEE14}" type="parTrans" cxnId="{7C851148-93E1-CD45-97DB-C629FA88DBBF}">
      <dgm:prSet/>
      <dgm:spPr/>
      <dgm:t>
        <a:bodyPr/>
        <a:lstStyle/>
        <a:p>
          <a:endParaRPr lang="en-GB"/>
        </a:p>
      </dgm:t>
    </dgm:pt>
    <dgm:pt modelId="{70BFD6C8-D875-F140-89BC-994307B1ABC3}" type="sibTrans" cxnId="{7C851148-93E1-CD45-97DB-C629FA88DBBF}">
      <dgm:prSet/>
      <dgm:spPr/>
      <dgm:t>
        <a:bodyPr/>
        <a:lstStyle/>
        <a:p>
          <a:endParaRPr lang="en-GB"/>
        </a:p>
      </dgm:t>
    </dgm:pt>
    <dgm:pt modelId="{6173F914-F1B6-9A43-8E57-EE39572B0A81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Meta</a:t>
          </a:r>
        </a:p>
      </dgm:t>
    </dgm:pt>
    <dgm:pt modelId="{6CC3C57C-F0EE-ED4D-9C64-2D866932FE84}" type="parTrans" cxnId="{7A1B1A60-813B-B441-8BB4-A88D2F43FB25}">
      <dgm:prSet/>
      <dgm:spPr/>
      <dgm:t>
        <a:bodyPr/>
        <a:lstStyle/>
        <a:p>
          <a:endParaRPr lang="en-GB"/>
        </a:p>
      </dgm:t>
    </dgm:pt>
    <dgm:pt modelId="{110780AD-6B34-7E43-8B08-26BF02A2B792}" type="sibTrans" cxnId="{7A1B1A60-813B-B441-8BB4-A88D2F43FB25}">
      <dgm:prSet/>
      <dgm:spPr/>
      <dgm:t>
        <a:bodyPr/>
        <a:lstStyle/>
        <a:p>
          <a:endParaRPr lang="en-GB"/>
        </a:p>
      </dgm:t>
    </dgm:pt>
    <dgm:pt modelId="{2559D318-595C-A946-85C6-691A8E03B8AC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Mistral AI</a:t>
          </a:r>
        </a:p>
      </dgm:t>
    </dgm:pt>
    <dgm:pt modelId="{5719866C-77E1-A44E-97D5-2C2F20F4D6E1}" type="parTrans" cxnId="{95ACFA8E-0AFE-9B4D-ADFF-65610D18F787}">
      <dgm:prSet/>
      <dgm:spPr/>
      <dgm:t>
        <a:bodyPr/>
        <a:lstStyle/>
        <a:p>
          <a:endParaRPr lang="en-GB"/>
        </a:p>
      </dgm:t>
    </dgm:pt>
    <dgm:pt modelId="{64095B14-0FF0-6B4A-A449-D770336E2ECA}" type="sibTrans" cxnId="{95ACFA8E-0AFE-9B4D-ADFF-65610D18F787}">
      <dgm:prSet/>
      <dgm:spPr/>
      <dgm:t>
        <a:bodyPr/>
        <a:lstStyle/>
        <a:p>
          <a:endParaRPr lang="en-GB"/>
        </a:p>
      </dgm:t>
    </dgm:pt>
    <dgm:pt modelId="{AE570403-841A-E44F-9ADA-6337F9935B34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</dgm:t>
    </dgm:pt>
    <dgm:pt modelId="{A15FC7C6-2A39-0140-BE77-EC6EEB551D47}" type="parTrans" cxnId="{2582956C-FF88-964C-8201-219F21586EF4}">
      <dgm:prSet/>
      <dgm:spPr/>
      <dgm:t>
        <a:bodyPr/>
        <a:lstStyle/>
        <a:p>
          <a:endParaRPr lang="en-GB"/>
        </a:p>
      </dgm:t>
    </dgm:pt>
    <dgm:pt modelId="{E36C6B52-9DB8-814B-8AD1-084167C293B6}" type="sibTrans" cxnId="{2582956C-FF88-964C-8201-219F21586EF4}">
      <dgm:prSet/>
      <dgm:spPr/>
      <dgm:t>
        <a:bodyPr/>
        <a:lstStyle/>
        <a:p>
          <a:endParaRPr lang="en-GB"/>
        </a:p>
      </dgm:t>
    </dgm:pt>
    <dgm:pt modelId="{6A7FA85B-92FC-A24D-8887-4A521C4AF8F2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</dgm:t>
    </dgm:pt>
    <dgm:pt modelId="{DD9B0C5C-2AC9-4146-9DC0-A713DFEC5E2D}" type="parTrans" cxnId="{B26DDF5F-03BB-2143-9ADE-6ED10A8EA8F8}">
      <dgm:prSet/>
      <dgm:spPr/>
      <dgm:t>
        <a:bodyPr/>
        <a:lstStyle/>
        <a:p>
          <a:endParaRPr lang="en-GB"/>
        </a:p>
      </dgm:t>
    </dgm:pt>
    <dgm:pt modelId="{E480F375-43D3-1149-B99A-2A2EFF063C8B}" type="sibTrans" cxnId="{B26DDF5F-03BB-2143-9ADE-6ED10A8EA8F8}">
      <dgm:prSet/>
      <dgm:spPr/>
      <dgm:t>
        <a:bodyPr/>
        <a:lstStyle/>
        <a:p>
          <a:endParaRPr lang="en-GB"/>
        </a:p>
      </dgm:t>
    </dgm:pt>
    <dgm:pt modelId="{CD432498-13AF-7F44-9784-4FBE0258ACC7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</dgm:t>
    </dgm:pt>
    <dgm:pt modelId="{4520DE0E-7478-FA4F-BC8F-7B2BD09690C6}" type="parTrans" cxnId="{AB375F5C-8066-9C43-BED3-0F05B4E665F2}">
      <dgm:prSet/>
      <dgm:spPr/>
      <dgm:t>
        <a:bodyPr/>
        <a:lstStyle/>
        <a:p>
          <a:endParaRPr lang="en-GB"/>
        </a:p>
      </dgm:t>
    </dgm:pt>
    <dgm:pt modelId="{07BF6B5F-2A43-6D4A-B2BD-CA8B7F36798D}" type="sibTrans" cxnId="{AB375F5C-8066-9C43-BED3-0F05B4E665F2}">
      <dgm:prSet/>
      <dgm:spPr/>
      <dgm:t>
        <a:bodyPr/>
        <a:lstStyle/>
        <a:p>
          <a:endParaRPr lang="en-GB"/>
        </a:p>
      </dgm:t>
    </dgm:pt>
    <dgm:pt modelId="{EB906FAE-8E73-3748-B53F-BF415DC21636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</dgm:t>
    </dgm:pt>
    <dgm:pt modelId="{8FAAC5A2-EEE7-5D42-B4AD-8389EFA6E6E0}" type="parTrans" cxnId="{E7F3D38C-882E-4043-A166-1F735622DB80}">
      <dgm:prSet/>
      <dgm:spPr/>
      <dgm:t>
        <a:bodyPr/>
        <a:lstStyle/>
        <a:p>
          <a:endParaRPr lang="en-GB"/>
        </a:p>
      </dgm:t>
    </dgm:pt>
    <dgm:pt modelId="{4234BF9E-CBE8-4245-815F-F365BC920CD6}" type="sibTrans" cxnId="{E7F3D38C-882E-4043-A166-1F735622DB80}">
      <dgm:prSet/>
      <dgm:spPr/>
      <dgm:t>
        <a:bodyPr/>
        <a:lstStyle/>
        <a:p>
          <a:endParaRPr lang="en-GB"/>
        </a:p>
      </dgm:t>
    </dgm:pt>
    <dgm:pt modelId="{714158F3-A4DA-B540-9922-9F1B4AB52926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</dgm:t>
    </dgm:pt>
    <dgm:pt modelId="{AF3F56CB-E4DE-1F47-B744-F368408D534F}" type="parTrans" cxnId="{BBBEF81C-C81D-C34E-BD21-35E64124B2C9}">
      <dgm:prSet/>
      <dgm:spPr/>
      <dgm:t>
        <a:bodyPr/>
        <a:lstStyle/>
        <a:p>
          <a:endParaRPr lang="en-GB"/>
        </a:p>
      </dgm:t>
    </dgm:pt>
    <dgm:pt modelId="{90E9CD55-27D9-2141-AAC4-58DF2AAA7E38}" type="sibTrans" cxnId="{BBBEF81C-C81D-C34E-BD21-35E64124B2C9}">
      <dgm:prSet/>
      <dgm:spPr/>
      <dgm:t>
        <a:bodyPr/>
        <a:lstStyle/>
        <a:p>
          <a:endParaRPr lang="en-GB"/>
        </a:p>
      </dgm:t>
    </dgm:pt>
    <dgm:pt modelId="{085E5ECB-9F3A-0143-886E-6DF99A53A1D1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</dgm:t>
    </dgm:pt>
    <dgm:pt modelId="{5589A95A-EFF3-DB45-B4D2-3B591792237C}" type="parTrans" cxnId="{10CCFFC3-15A4-9D4B-BA5F-5CD86205FDEB}">
      <dgm:prSet/>
      <dgm:spPr/>
      <dgm:t>
        <a:bodyPr/>
        <a:lstStyle/>
        <a:p>
          <a:endParaRPr lang="en-GB"/>
        </a:p>
      </dgm:t>
    </dgm:pt>
    <dgm:pt modelId="{842E7CBB-AAB3-8C47-A337-C8A5BA4B5B4B}" type="sibTrans" cxnId="{10CCFFC3-15A4-9D4B-BA5F-5CD86205FDEB}">
      <dgm:prSet/>
      <dgm:spPr/>
      <dgm:t>
        <a:bodyPr/>
        <a:lstStyle/>
        <a:p>
          <a:endParaRPr lang="en-GB"/>
        </a:p>
      </dgm:t>
    </dgm:pt>
    <dgm:pt modelId="{09A4E05D-C81A-FC4F-8D2A-B1E10C136634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Jurassic family</a:t>
          </a:r>
        </a:p>
      </dgm:t>
    </dgm:pt>
    <dgm:pt modelId="{589E2578-9229-4246-93CD-94C4E0856FB6}" type="parTrans" cxnId="{180CC3D9-31B4-E348-A8D2-5F97CF700C9F}">
      <dgm:prSet/>
      <dgm:spPr/>
      <dgm:t>
        <a:bodyPr/>
        <a:lstStyle/>
        <a:p>
          <a:endParaRPr lang="en-GB"/>
        </a:p>
      </dgm:t>
    </dgm:pt>
    <dgm:pt modelId="{BEC65B96-0A85-4C4F-9603-331A19B3EFBC}" type="sibTrans" cxnId="{180CC3D9-31B4-E348-A8D2-5F97CF700C9F}">
      <dgm:prSet/>
      <dgm:spPr/>
      <dgm:t>
        <a:bodyPr/>
        <a:lstStyle/>
        <a:p>
          <a:endParaRPr lang="en-GB"/>
        </a:p>
      </dgm:t>
    </dgm:pt>
    <dgm:pt modelId="{940FD170-63B7-8847-BBE0-0A3190D1A189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Jumbo family</a:t>
          </a:r>
        </a:p>
      </dgm:t>
    </dgm:pt>
    <dgm:pt modelId="{9EAF910C-1B60-3949-A080-2AF102AD4023}" type="parTrans" cxnId="{E1FE3EAE-8CF5-3D4A-AE29-D1421E36F3DC}">
      <dgm:prSet/>
      <dgm:spPr/>
      <dgm:t>
        <a:bodyPr/>
        <a:lstStyle/>
        <a:p>
          <a:endParaRPr lang="en-GB"/>
        </a:p>
      </dgm:t>
    </dgm:pt>
    <dgm:pt modelId="{D10FBE4E-CE6E-424D-B0CF-EBB1E7CF38AB}" type="sibTrans" cxnId="{E1FE3EAE-8CF5-3D4A-AE29-D1421E36F3DC}">
      <dgm:prSet/>
      <dgm:spPr/>
      <dgm:t>
        <a:bodyPr/>
        <a:lstStyle/>
        <a:p>
          <a:endParaRPr lang="en-GB"/>
        </a:p>
      </dgm:t>
    </dgm:pt>
    <dgm:pt modelId="{8A5F56A9-D422-CB46-B7F8-223B16003232}">
      <dgm:prSet phldrT="[Text]" custT="1"/>
      <dgm:spPr/>
      <dgm:t>
        <a:bodyPr/>
        <a:lstStyle/>
        <a:p>
          <a:r>
            <a:rPr lang="en-US" sz="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Titan family</a:t>
          </a:r>
          <a:endParaRPr lang="en-GB" sz="8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16668E4B-D0FE-034A-8514-A72BE76FE281}" type="parTrans" cxnId="{9E221286-98C1-5D44-ACD0-447E15A79137}">
      <dgm:prSet/>
      <dgm:spPr/>
      <dgm:t>
        <a:bodyPr/>
        <a:lstStyle/>
        <a:p>
          <a:endParaRPr lang="en-GB"/>
        </a:p>
      </dgm:t>
    </dgm:pt>
    <dgm:pt modelId="{58C1FF00-C8D2-CA40-9300-2D630DCABE31}" type="sibTrans" cxnId="{9E221286-98C1-5D44-ACD0-447E15A79137}">
      <dgm:prSet/>
      <dgm:spPr/>
      <dgm:t>
        <a:bodyPr/>
        <a:lstStyle/>
        <a:p>
          <a:endParaRPr lang="en-GB"/>
        </a:p>
      </dgm:t>
    </dgm:pt>
    <dgm:pt modelId="{D46FB135-0EB2-6B49-BC5E-56592D321034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Command family</a:t>
          </a:r>
        </a:p>
      </dgm:t>
    </dgm:pt>
    <dgm:pt modelId="{E7FB902A-DC06-F844-B3FD-8859728B314E}" type="parTrans" cxnId="{C5984280-1084-CE43-A22B-E8614E50E33D}">
      <dgm:prSet/>
      <dgm:spPr/>
      <dgm:t>
        <a:bodyPr/>
        <a:lstStyle/>
        <a:p>
          <a:endParaRPr lang="en-GB"/>
        </a:p>
      </dgm:t>
    </dgm:pt>
    <dgm:pt modelId="{2910131C-3D64-A141-B6FB-120737232D55}" type="sibTrans" cxnId="{C5984280-1084-CE43-A22B-E8614E50E33D}">
      <dgm:prSet/>
      <dgm:spPr/>
      <dgm:t>
        <a:bodyPr/>
        <a:lstStyle/>
        <a:p>
          <a:endParaRPr lang="en-GB"/>
        </a:p>
      </dgm:t>
    </dgm:pt>
    <dgm:pt modelId="{A4C55017-C0F9-BB43-9B2E-376B38457014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Llama family</a:t>
          </a:r>
        </a:p>
      </dgm:t>
    </dgm:pt>
    <dgm:pt modelId="{314A35F9-1B84-EA4A-861A-ADE0D9D7C5A8}" type="parTrans" cxnId="{25C04EF9-111B-494F-AE4B-1867995A4845}">
      <dgm:prSet/>
      <dgm:spPr/>
      <dgm:t>
        <a:bodyPr/>
        <a:lstStyle/>
        <a:p>
          <a:endParaRPr lang="en-GB"/>
        </a:p>
      </dgm:t>
    </dgm:pt>
    <dgm:pt modelId="{E83FD9D0-EFF8-E743-9CEF-B3BEC400585E}" type="sibTrans" cxnId="{25C04EF9-111B-494F-AE4B-1867995A4845}">
      <dgm:prSet/>
      <dgm:spPr/>
      <dgm:t>
        <a:bodyPr/>
        <a:lstStyle/>
        <a:p>
          <a:endParaRPr lang="en-GB"/>
        </a:p>
      </dgm:t>
    </dgm:pt>
    <dgm:pt modelId="{B4F9C10C-C752-C246-8CA2-0E386A87A357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Mistral family</a:t>
          </a:r>
        </a:p>
      </dgm:t>
    </dgm:pt>
    <dgm:pt modelId="{DE2DE8F6-C557-F541-8F71-CD18ADD996B8}" type="parTrans" cxnId="{62B4573A-0B09-AD40-9120-5E9B9D6B99EC}">
      <dgm:prSet/>
      <dgm:spPr/>
      <dgm:t>
        <a:bodyPr/>
        <a:lstStyle/>
        <a:p>
          <a:endParaRPr lang="en-GB"/>
        </a:p>
      </dgm:t>
    </dgm:pt>
    <dgm:pt modelId="{062E90A5-12A3-9F43-845E-7E6340DB259F}" type="sibTrans" cxnId="{62B4573A-0B09-AD40-9120-5E9B9D6B99EC}">
      <dgm:prSet/>
      <dgm:spPr/>
      <dgm:t>
        <a:bodyPr/>
        <a:lstStyle/>
        <a:p>
          <a:endParaRPr lang="en-GB"/>
        </a:p>
      </dgm:t>
    </dgm:pt>
    <dgm:pt modelId="{D043CEA3-A98E-184C-B136-674A32F29F79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stability.ai</a:t>
          </a:r>
        </a:p>
      </dgm:t>
    </dgm:pt>
    <dgm:pt modelId="{E14EBDC7-B6AF-5B42-AAA8-8CD8C85F19A0}" type="parTrans" cxnId="{AD494445-8E57-F241-AB2E-ABD3F9645B66}">
      <dgm:prSet/>
      <dgm:spPr/>
      <dgm:t>
        <a:bodyPr/>
        <a:lstStyle/>
        <a:p>
          <a:endParaRPr lang="en-GB"/>
        </a:p>
      </dgm:t>
    </dgm:pt>
    <dgm:pt modelId="{3F4EBDB8-160F-0047-AD39-C48ED2E0868F}" type="sibTrans" cxnId="{AD494445-8E57-F241-AB2E-ABD3F9645B66}">
      <dgm:prSet/>
      <dgm:spPr/>
      <dgm:t>
        <a:bodyPr/>
        <a:lstStyle/>
        <a:p>
          <a:endParaRPr lang="en-GB"/>
        </a:p>
      </dgm:t>
    </dgm:pt>
    <dgm:pt modelId="{EDC749F3-1DC4-4240-AF34-05888CD48105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Image</a:t>
          </a:r>
        </a:p>
      </dgm:t>
    </dgm:pt>
    <dgm:pt modelId="{BAB0CB29-FBA3-6847-BE05-322178C0C6B3}" type="parTrans" cxnId="{A2235673-F0BC-324F-B6B8-FB71972776B2}">
      <dgm:prSet/>
      <dgm:spPr/>
      <dgm:t>
        <a:bodyPr/>
        <a:lstStyle/>
        <a:p>
          <a:endParaRPr lang="en-GB"/>
        </a:p>
      </dgm:t>
    </dgm:pt>
    <dgm:pt modelId="{B1E52339-C9CA-514B-B68B-F5C9DB115165}" type="sibTrans" cxnId="{A2235673-F0BC-324F-B6B8-FB71972776B2}">
      <dgm:prSet/>
      <dgm:spPr/>
      <dgm:t>
        <a:bodyPr/>
        <a:lstStyle/>
        <a:p>
          <a:endParaRPr lang="en-GB"/>
        </a:p>
      </dgm:t>
    </dgm:pt>
    <dgm:pt modelId="{D08C84EC-F660-AD4F-B8BF-B1DE764A0D56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Image</a:t>
          </a:r>
        </a:p>
      </dgm:t>
    </dgm:pt>
    <dgm:pt modelId="{B0DB4BA1-F700-594B-BA42-533E8C1C3DB6}" type="parTrans" cxnId="{0A14F1F0-5749-1141-96E1-8D68EDAF931F}">
      <dgm:prSet/>
      <dgm:spPr/>
      <dgm:t>
        <a:bodyPr/>
        <a:lstStyle/>
        <a:p>
          <a:endParaRPr lang="en-GB"/>
        </a:p>
      </dgm:t>
    </dgm:pt>
    <dgm:pt modelId="{6FBE5928-1A37-1347-8B25-A36D1671BDE4}" type="sibTrans" cxnId="{0A14F1F0-5749-1141-96E1-8D68EDAF931F}">
      <dgm:prSet/>
      <dgm:spPr/>
      <dgm:t>
        <a:bodyPr/>
        <a:lstStyle/>
        <a:p>
          <a:endParaRPr lang="en-GB"/>
        </a:p>
      </dgm:t>
    </dgm:pt>
    <dgm:pt modelId="{D19DCB6A-2D10-C04A-A34E-138B8F25613F}">
      <dgm:prSet phldrT="[Text]" custT="1"/>
      <dgm:spPr/>
      <dgm:t>
        <a:bodyPr/>
        <a:lstStyle/>
        <a:p>
          <a:r>
            <a:rPr lang="en-US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Titan Image family</a:t>
          </a:r>
          <a:endParaRPr lang="en-GB" sz="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127695E0-AAC2-A74C-98CB-3C28E3F1C50C}" type="parTrans" cxnId="{F1CA522E-90ED-2F47-9909-C9BC879F5A47}">
      <dgm:prSet/>
      <dgm:spPr/>
      <dgm:t>
        <a:bodyPr/>
        <a:lstStyle/>
        <a:p>
          <a:endParaRPr lang="en-GB"/>
        </a:p>
      </dgm:t>
    </dgm:pt>
    <dgm:pt modelId="{00FF4548-06AB-7944-9F00-98060933FA4C}" type="sibTrans" cxnId="{F1CA522E-90ED-2F47-9909-C9BC879F5A47}">
      <dgm:prSet/>
      <dgm:spPr/>
      <dgm:t>
        <a:bodyPr/>
        <a:lstStyle/>
        <a:p>
          <a:endParaRPr lang="en-GB"/>
        </a:p>
      </dgm:t>
    </dgm:pt>
    <dgm:pt modelId="{D6EA6BD4-03E2-0543-9638-42F4B816C550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Embeddings</a:t>
          </a:r>
        </a:p>
      </dgm:t>
    </dgm:pt>
    <dgm:pt modelId="{7FC62D03-2751-904D-AAC3-73A3C698FC67}" type="parTrans" cxnId="{B13DFE80-23A3-324F-B09E-42AF4906EFFC}">
      <dgm:prSet/>
      <dgm:spPr/>
      <dgm:t>
        <a:bodyPr/>
        <a:lstStyle/>
        <a:p>
          <a:endParaRPr lang="en-GB"/>
        </a:p>
      </dgm:t>
    </dgm:pt>
    <dgm:pt modelId="{ED62CAAD-BCD8-DA4C-A30A-119B54F332E9}" type="sibTrans" cxnId="{B13DFE80-23A3-324F-B09E-42AF4906EFFC}">
      <dgm:prSet/>
      <dgm:spPr/>
      <dgm:t>
        <a:bodyPr/>
        <a:lstStyle/>
        <a:p>
          <a:endParaRPr lang="en-GB"/>
        </a:p>
      </dgm:t>
    </dgm:pt>
    <dgm:pt modelId="{F8DFA093-B294-394B-A3EE-0FD8907AAC8B}">
      <dgm:prSet phldrT="[Text]" custT="1"/>
      <dgm:spPr/>
      <dgm:t>
        <a:bodyPr/>
        <a:lstStyle/>
        <a:p>
          <a:r>
            <a:rPr lang="en-US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Titan Embeddings family</a:t>
          </a:r>
          <a:endParaRPr lang="en-GB" sz="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BF95CC9-69A6-DE47-9C04-74F799C5892E}" type="parTrans" cxnId="{CE9ADC96-9BA0-A547-9368-5E3AA72ABEC8}">
      <dgm:prSet/>
      <dgm:spPr/>
      <dgm:t>
        <a:bodyPr/>
        <a:lstStyle/>
        <a:p>
          <a:endParaRPr lang="en-GB"/>
        </a:p>
      </dgm:t>
    </dgm:pt>
    <dgm:pt modelId="{E7E2C511-222D-034F-9037-7A2A4C297418}" type="sibTrans" cxnId="{CE9ADC96-9BA0-A547-9368-5E3AA72ABEC8}">
      <dgm:prSet/>
      <dgm:spPr/>
      <dgm:t>
        <a:bodyPr/>
        <a:lstStyle/>
        <a:p>
          <a:endParaRPr lang="en-GB"/>
        </a:p>
      </dgm:t>
    </dgm:pt>
    <dgm:pt modelId="{59D2EDC6-2E17-0A44-88D9-74389F3C3CC1}">
      <dgm:prSet phldrT="[Text]" custT="1"/>
      <dgm:spPr/>
      <dgm:t>
        <a:bodyPr/>
        <a:lstStyle/>
        <a:p>
          <a:r>
            <a:rPr lang="en-US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Titan Multimodal Embeddings family</a:t>
          </a:r>
          <a:endParaRPr lang="en-GB" sz="8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E743D1F-A6CA-2845-85AF-8EF5E1B02D43}" type="parTrans" cxnId="{CAE7A103-1763-C547-BC4C-56B4BD4CCF7C}">
      <dgm:prSet/>
      <dgm:spPr/>
      <dgm:t>
        <a:bodyPr/>
        <a:lstStyle/>
        <a:p>
          <a:endParaRPr lang="en-GB"/>
        </a:p>
      </dgm:t>
    </dgm:pt>
    <dgm:pt modelId="{42133D71-48C8-EB44-863E-5927C63436DE}" type="sibTrans" cxnId="{CAE7A103-1763-C547-BC4C-56B4BD4CCF7C}">
      <dgm:prSet/>
      <dgm:spPr/>
      <dgm:t>
        <a:bodyPr/>
        <a:lstStyle/>
        <a:p>
          <a:endParaRPr lang="en-GB"/>
        </a:p>
      </dgm:t>
    </dgm:pt>
    <dgm:pt modelId="{054AE0BA-BB5A-8844-9750-83719166093A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Claude family</a:t>
          </a:r>
        </a:p>
      </dgm:t>
    </dgm:pt>
    <dgm:pt modelId="{6C9BD98B-7457-E944-A013-5AA5E4C123E9}" type="parTrans" cxnId="{B703B5A4-2D85-A542-8B4C-986783BF71E7}">
      <dgm:prSet/>
      <dgm:spPr/>
      <dgm:t>
        <a:bodyPr/>
        <a:lstStyle/>
        <a:p>
          <a:endParaRPr lang="en-GB"/>
        </a:p>
      </dgm:t>
    </dgm:pt>
    <dgm:pt modelId="{75DCC2DC-F335-DA42-B29B-AD917F92B47C}" type="sibTrans" cxnId="{B703B5A4-2D85-A542-8B4C-986783BF71E7}">
      <dgm:prSet/>
      <dgm:spPr/>
      <dgm:t>
        <a:bodyPr/>
        <a:lstStyle/>
        <a:p>
          <a:endParaRPr lang="en-GB"/>
        </a:p>
      </dgm:t>
    </dgm:pt>
    <dgm:pt modelId="{3BE38982-0737-1D43-8A6F-FD0EA1D0EBF4}">
      <dgm:prSet phldrT="[Text]" custT="1"/>
      <dgm:spPr/>
      <dgm:t>
        <a:bodyPr/>
        <a:lstStyle/>
        <a:p>
          <a:r>
            <a:rPr lang="en-GB" sz="8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Embeddings</a:t>
          </a:r>
        </a:p>
      </dgm:t>
    </dgm:pt>
    <dgm:pt modelId="{4F68595B-FB11-D542-8DAA-D645343580AF}" type="parTrans" cxnId="{50EC4787-08D4-B143-BA96-EA111EF4F701}">
      <dgm:prSet/>
      <dgm:spPr/>
      <dgm:t>
        <a:bodyPr/>
        <a:lstStyle/>
        <a:p>
          <a:endParaRPr lang="en-GB"/>
        </a:p>
      </dgm:t>
    </dgm:pt>
    <dgm:pt modelId="{9D08A561-DE64-F647-A217-6023176A5FB3}" type="sibTrans" cxnId="{50EC4787-08D4-B143-BA96-EA111EF4F701}">
      <dgm:prSet/>
      <dgm:spPr/>
      <dgm:t>
        <a:bodyPr/>
        <a:lstStyle/>
        <a:p>
          <a:endParaRPr lang="en-GB"/>
        </a:p>
      </dgm:t>
    </dgm:pt>
    <dgm:pt modelId="{9EFBD58A-8E35-B842-BCA4-92F404E87E39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Embed English</a:t>
          </a:r>
        </a:p>
      </dgm:t>
    </dgm:pt>
    <dgm:pt modelId="{63AB468E-8D5B-6340-8F9B-42CFB31F5793}" type="parTrans" cxnId="{F105F825-408B-0741-B045-3B5D0851C179}">
      <dgm:prSet/>
      <dgm:spPr/>
      <dgm:t>
        <a:bodyPr/>
        <a:lstStyle/>
        <a:p>
          <a:endParaRPr lang="en-GB"/>
        </a:p>
      </dgm:t>
    </dgm:pt>
    <dgm:pt modelId="{1AA77EBC-FFEA-9A41-996B-2B2F6C49C0C2}" type="sibTrans" cxnId="{F105F825-408B-0741-B045-3B5D0851C179}">
      <dgm:prSet/>
      <dgm:spPr/>
      <dgm:t>
        <a:bodyPr/>
        <a:lstStyle/>
        <a:p>
          <a:endParaRPr lang="en-GB"/>
        </a:p>
      </dgm:t>
    </dgm:pt>
    <dgm:pt modelId="{4405568D-717F-9A42-AFF2-9BDC9DD2C0B9}">
      <dgm:prSet phldrT="[Text]" custT="1"/>
      <dgm:spPr/>
      <dgm:t>
        <a:bodyPr/>
        <a:lstStyle/>
        <a:p>
          <a:r>
            <a:rPr lang="en-GB" sz="8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Embed Multilingual</a:t>
          </a:r>
        </a:p>
      </dgm:t>
    </dgm:pt>
    <dgm:pt modelId="{4FD9147C-6183-C340-B40B-37830FCF0AE8}" type="parTrans" cxnId="{055A6859-7164-1046-96A0-B70F04F666EC}">
      <dgm:prSet/>
      <dgm:spPr/>
      <dgm:t>
        <a:bodyPr/>
        <a:lstStyle/>
        <a:p>
          <a:endParaRPr lang="en-GB"/>
        </a:p>
      </dgm:t>
    </dgm:pt>
    <dgm:pt modelId="{2EAE1CE6-2BCF-B64F-B7F8-996B4B567BF6}" type="sibTrans" cxnId="{055A6859-7164-1046-96A0-B70F04F666EC}">
      <dgm:prSet/>
      <dgm:spPr/>
      <dgm:t>
        <a:bodyPr/>
        <a:lstStyle/>
        <a:p>
          <a:endParaRPr lang="en-GB"/>
        </a:p>
      </dgm:t>
    </dgm:pt>
    <dgm:pt modelId="{1E0729A2-D896-5748-8189-8B2A935DFBF3}">
      <dgm:prSet phldrT="[Text]" custT="1"/>
      <dgm:spPr/>
      <dgm:t>
        <a:bodyPr/>
        <a:lstStyle/>
        <a:p>
          <a:r>
            <a:rPr lang="en-GB" sz="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STABLE DIFFUSION family</a:t>
          </a:r>
        </a:p>
      </dgm:t>
    </dgm:pt>
    <dgm:pt modelId="{1A0B4444-F354-EE4A-9539-D0377D0D8BF2}" type="parTrans" cxnId="{E46CD343-22D5-2748-9CA2-DD5569A15188}">
      <dgm:prSet/>
      <dgm:spPr/>
      <dgm:t>
        <a:bodyPr/>
        <a:lstStyle/>
        <a:p>
          <a:endParaRPr lang="en-GB"/>
        </a:p>
      </dgm:t>
    </dgm:pt>
    <dgm:pt modelId="{75FA91E5-84CB-DA46-835D-9124B42C2FF0}" type="sibTrans" cxnId="{E46CD343-22D5-2748-9CA2-DD5569A15188}">
      <dgm:prSet/>
      <dgm:spPr/>
      <dgm:t>
        <a:bodyPr/>
        <a:lstStyle/>
        <a:p>
          <a:endParaRPr lang="en-GB"/>
        </a:p>
      </dgm:t>
    </dgm:pt>
    <dgm:pt modelId="{8BCD95CA-715E-674A-B1BD-F4EB545CA8A6}" type="pres">
      <dgm:prSet presAssocID="{16724D9D-5D6F-4A43-8940-033756970D6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18E3A5-CC9A-AF41-813E-93C19D141FCA}" type="pres">
      <dgm:prSet presAssocID="{A3807CFF-6179-0C45-8312-F1D3E7AB4D90}" presName="root" presStyleCnt="0"/>
      <dgm:spPr/>
    </dgm:pt>
    <dgm:pt modelId="{EB28EAF1-2CD3-5E45-85D7-AC91CA47E8B8}" type="pres">
      <dgm:prSet presAssocID="{A3807CFF-6179-0C45-8312-F1D3E7AB4D90}" presName="rootComposite" presStyleCnt="0"/>
      <dgm:spPr/>
    </dgm:pt>
    <dgm:pt modelId="{181F8307-E3A6-1F47-960F-FAFFC5DA7D5A}" type="pres">
      <dgm:prSet presAssocID="{A3807CFF-6179-0C45-8312-F1D3E7AB4D90}" presName="rootText" presStyleLbl="node1" presStyleIdx="0" presStyleCnt="8"/>
      <dgm:spPr/>
    </dgm:pt>
    <dgm:pt modelId="{BFD7DE91-68A2-5D4A-A6E6-83B9BE07F753}" type="pres">
      <dgm:prSet presAssocID="{A3807CFF-6179-0C45-8312-F1D3E7AB4D90}" presName="rootConnector" presStyleLbl="node1" presStyleIdx="0" presStyleCnt="8"/>
      <dgm:spPr/>
    </dgm:pt>
    <dgm:pt modelId="{38718C28-4690-4945-A213-B120846EF1CF}" type="pres">
      <dgm:prSet presAssocID="{A3807CFF-6179-0C45-8312-F1D3E7AB4D90}" presName="childShape" presStyleCnt="0"/>
      <dgm:spPr/>
    </dgm:pt>
    <dgm:pt modelId="{3D592779-E5B0-E346-B0EA-228AE9A9AF2D}" type="pres">
      <dgm:prSet presAssocID="{A15FC7C6-2A39-0140-BE77-EC6EEB551D47}" presName="Name13" presStyleLbl="parChTrans1D2" presStyleIdx="0" presStyleCnt="11"/>
      <dgm:spPr/>
    </dgm:pt>
    <dgm:pt modelId="{BBBA629B-A09D-4842-AB7E-4F23EE999C25}" type="pres">
      <dgm:prSet presAssocID="{AE570403-841A-E44F-9ADA-6337F9935B34}" presName="childText" presStyleLbl="bgAcc1" presStyleIdx="0" presStyleCnt="11">
        <dgm:presLayoutVars>
          <dgm:bulletEnabled val="1"/>
        </dgm:presLayoutVars>
      </dgm:prSet>
      <dgm:spPr/>
    </dgm:pt>
    <dgm:pt modelId="{BC9002AB-D950-B142-A7BD-D02AB3058A90}" type="pres">
      <dgm:prSet presAssocID="{31A14993-ADA2-3749-80E8-2B5676D2B8C9}" presName="root" presStyleCnt="0"/>
      <dgm:spPr/>
    </dgm:pt>
    <dgm:pt modelId="{B8A502A0-4C34-3B4E-9146-1EA03F2C5D05}" type="pres">
      <dgm:prSet presAssocID="{31A14993-ADA2-3749-80E8-2B5676D2B8C9}" presName="rootComposite" presStyleCnt="0"/>
      <dgm:spPr/>
    </dgm:pt>
    <dgm:pt modelId="{F80CB8B2-6FC4-7E42-8D34-A3301692740D}" type="pres">
      <dgm:prSet presAssocID="{31A14993-ADA2-3749-80E8-2B5676D2B8C9}" presName="rootText" presStyleLbl="node1" presStyleIdx="1" presStyleCnt="8"/>
      <dgm:spPr/>
    </dgm:pt>
    <dgm:pt modelId="{B867D703-B99D-DC49-B11D-1280C8C447E6}" type="pres">
      <dgm:prSet presAssocID="{31A14993-ADA2-3749-80E8-2B5676D2B8C9}" presName="rootConnector" presStyleLbl="node1" presStyleIdx="1" presStyleCnt="8"/>
      <dgm:spPr/>
    </dgm:pt>
    <dgm:pt modelId="{9E618E21-AF8C-3D4F-8173-249A7E16C476}" type="pres">
      <dgm:prSet presAssocID="{31A14993-ADA2-3749-80E8-2B5676D2B8C9}" presName="childShape" presStyleCnt="0"/>
      <dgm:spPr/>
    </dgm:pt>
    <dgm:pt modelId="{A20C9051-C311-9E4D-8BDA-1C34FF1C3E33}" type="pres">
      <dgm:prSet presAssocID="{DD9B0C5C-2AC9-4146-9DC0-A713DFEC5E2D}" presName="Name13" presStyleLbl="parChTrans1D2" presStyleIdx="1" presStyleCnt="11"/>
      <dgm:spPr/>
    </dgm:pt>
    <dgm:pt modelId="{BB01A78A-0B0B-8E4D-8E2B-5D59A9FEAF8C}" type="pres">
      <dgm:prSet presAssocID="{6A7FA85B-92FC-A24D-8887-4A521C4AF8F2}" presName="childText" presStyleLbl="bgAcc1" presStyleIdx="1" presStyleCnt="11">
        <dgm:presLayoutVars>
          <dgm:bulletEnabled val="1"/>
        </dgm:presLayoutVars>
      </dgm:prSet>
      <dgm:spPr/>
    </dgm:pt>
    <dgm:pt modelId="{EB2CFCB5-6D83-B349-A0F4-76931B8991AD}" type="pres">
      <dgm:prSet presAssocID="{B0DB4BA1-F700-594B-BA42-533E8C1C3DB6}" presName="Name13" presStyleLbl="parChTrans1D2" presStyleIdx="2" presStyleCnt="11"/>
      <dgm:spPr/>
    </dgm:pt>
    <dgm:pt modelId="{94570DE7-CB11-1649-9C42-A785A05FED6B}" type="pres">
      <dgm:prSet presAssocID="{D08C84EC-F660-AD4F-B8BF-B1DE764A0D56}" presName="childText" presStyleLbl="bgAcc1" presStyleIdx="2" presStyleCnt="11">
        <dgm:presLayoutVars>
          <dgm:bulletEnabled val="1"/>
        </dgm:presLayoutVars>
      </dgm:prSet>
      <dgm:spPr/>
    </dgm:pt>
    <dgm:pt modelId="{F0DB8421-99CE-8340-A3D7-E31CD217273E}" type="pres">
      <dgm:prSet presAssocID="{7FC62D03-2751-904D-AAC3-73A3C698FC67}" presName="Name13" presStyleLbl="parChTrans1D2" presStyleIdx="3" presStyleCnt="11"/>
      <dgm:spPr/>
    </dgm:pt>
    <dgm:pt modelId="{C9EAD2BE-43AD-E549-8DC0-EFF7822A71C0}" type="pres">
      <dgm:prSet presAssocID="{D6EA6BD4-03E2-0543-9638-42F4B816C550}" presName="childText" presStyleLbl="bgAcc1" presStyleIdx="3" presStyleCnt="11" custScaleY="185490">
        <dgm:presLayoutVars>
          <dgm:bulletEnabled val="1"/>
        </dgm:presLayoutVars>
      </dgm:prSet>
      <dgm:spPr/>
    </dgm:pt>
    <dgm:pt modelId="{5E2C4577-9310-994C-B235-60886F7C44DB}" type="pres">
      <dgm:prSet presAssocID="{0A33619E-E67C-EC45-BDBE-3C4180D537E0}" presName="root" presStyleCnt="0"/>
      <dgm:spPr/>
    </dgm:pt>
    <dgm:pt modelId="{593BB50B-C1A7-7745-A23A-3B1E05647A98}" type="pres">
      <dgm:prSet presAssocID="{0A33619E-E67C-EC45-BDBE-3C4180D537E0}" presName="rootComposite" presStyleCnt="0"/>
      <dgm:spPr/>
    </dgm:pt>
    <dgm:pt modelId="{9855FEF4-609C-FE4B-97DF-F25E39DBA8F1}" type="pres">
      <dgm:prSet presAssocID="{0A33619E-E67C-EC45-BDBE-3C4180D537E0}" presName="rootText" presStyleLbl="node1" presStyleIdx="2" presStyleCnt="8"/>
      <dgm:spPr/>
    </dgm:pt>
    <dgm:pt modelId="{C98EE654-5899-D343-8B9D-D1F2CC07EF50}" type="pres">
      <dgm:prSet presAssocID="{0A33619E-E67C-EC45-BDBE-3C4180D537E0}" presName="rootConnector" presStyleLbl="node1" presStyleIdx="2" presStyleCnt="8"/>
      <dgm:spPr/>
    </dgm:pt>
    <dgm:pt modelId="{D1FA9D1C-2AC3-7940-8961-460C1114B340}" type="pres">
      <dgm:prSet presAssocID="{0A33619E-E67C-EC45-BDBE-3C4180D537E0}" presName="childShape" presStyleCnt="0"/>
      <dgm:spPr/>
    </dgm:pt>
    <dgm:pt modelId="{5995A7F8-9E79-3D4E-A4A0-8410DC6CE602}" type="pres">
      <dgm:prSet presAssocID="{4520DE0E-7478-FA4F-BC8F-7B2BD09690C6}" presName="Name13" presStyleLbl="parChTrans1D2" presStyleIdx="4" presStyleCnt="11"/>
      <dgm:spPr/>
    </dgm:pt>
    <dgm:pt modelId="{D7914073-25DA-E240-B8E3-078266C260B4}" type="pres">
      <dgm:prSet presAssocID="{CD432498-13AF-7F44-9784-4FBE0258ACC7}" presName="childText" presStyleLbl="bgAcc1" presStyleIdx="4" presStyleCnt="11" custScaleY="166581">
        <dgm:presLayoutVars>
          <dgm:bulletEnabled val="1"/>
        </dgm:presLayoutVars>
      </dgm:prSet>
      <dgm:spPr/>
    </dgm:pt>
    <dgm:pt modelId="{5A87FDCD-1121-A845-993A-A76DF0AA42D2}" type="pres">
      <dgm:prSet presAssocID="{ECA62198-358E-284F-84DE-B0FC93EAA793}" presName="root" presStyleCnt="0"/>
      <dgm:spPr/>
    </dgm:pt>
    <dgm:pt modelId="{FBB3868A-C4DA-9C42-9B79-A8B3B5FD7E5B}" type="pres">
      <dgm:prSet presAssocID="{ECA62198-358E-284F-84DE-B0FC93EAA793}" presName="rootComposite" presStyleCnt="0"/>
      <dgm:spPr/>
    </dgm:pt>
    <dgm:pt modelId="{1707CBA2-7D2B-8B4E-9D22-915E6A2719A7}" type="pres">
      <dgm:prSet presAssocID="{ECA62198-358E-284F-84DE-B0FC93EAA793}" presName="rootText" presStyleLbl="node1" presStyleIdx="3" presStyleCnt="8"/>
      <dgm:spPr/>
    </dgm:pt>
    <dgm:pt modelId="{E071BDAA-4E39-3F49-9B04-45E2870AA2A6}" type="pres">
      <dgm:prSet presAssocID="{ECA62198-358E-284F-84DE-B0FC93EAA793}" presName="rootConnector" presStyleLbl="node1" presStyleIdx="3" presStyleCnt="8"/>
      <dgm:spPr/>
    </dgm:pt>
    <dgm:pt modelId="{48DD8F20-9329-3942-9F0F-9EAFAB364DA7}" type="pres">
      <dgm:prSet presAssocID="{ECA62198-358E-284F-84DE-B0FC93EAA793}" presName="childShape" presStyleCnt="0"/>
      <dgm:spPr/>
    </dgm:pt>
    <dgm:pt modelId="{E1D838CC-7027-854F-B60C-2FEE31E4356C}" type="pres">
      <dgm:prSet presAssocID="{8FAAC5A2-EEE7-5D42-B4AD-8389EFA6E6E0}" presName="Name13" presStyleLbl="parChTrans1D2" presStyleIdx="5" presStyleCnt="11"/>
      <dgm:spPr/>
    </dgm:pt>
    <dgm:pt modelId="{2236E5D7-E39E-744A-80E9-6643D9E1263F}" type="pres">
      <dgm:prSet presAssocID="{EB906FAE-8E73-3748-B53F-BF415DC21636}" presName="childText" presStyleLbl="bgAcc1" presStyleIdx="5" presStyleCnt="11">
        <dgm:presLayoutVars>
          <dgm:bulletEnabled val="1"/>
        </dgm:presLayoutVars>
      </dgm:prSet>
      <dgm:spPr/>
    </dgm:pt>
    <dgm:pt modelId="{BB6FAE82-215A-F04B-A82C-98800ED550C2}" type="pres">
      <dgm:prSet presAssocID="{3BE38982-0737-1D43-8A6F-FD0EA1D0EBF4}" presName="root" presStyleCnt="0"/>
      <dgm:spPr/>
    </dgm:pt>
    <dgm:pt modelId="{1F7005FA-6DA5-5E4C-B5F1-53D0EE2FCAD9}" type="pres">
      <dgm:prSet presAssocID="{3BE38982-0737-1D43-8A6F-FD0EA1D0EBF4}" presName="rootComposite" presStyleCnt="0"/>
      <dgm:spPr/>
    </dgm:pt>
    <dgm:pt modelId="{F6893C2E-1042-0E45-AE45-A1AE68B61C9C}" type="pres">
      <dgm:prSet presAssocID="{3BE38982-0737-1D43-8A6F-FD0EA1D0EBF4}" presName="rootText" presStyleLbl="node1" presStyleIdx="4" presStyleCnt="8"/>
      <dgm:spPr/>
    </dgm:pt>
    <dgm:pt modelId="{AD76637F-9737-F44D-84B6-F220EBE6701C}" type="pres">
      <dgm:prSet presAssocID="{3BE38982-0737-1D43-8A6F-FD0EA1D0EBF4}" presName="rootConnector" presStyleLbl="node1" presStyleIdx="4" presStyleCnt="8"/>
      <dgm:spPr/>
    </dgm:pt>
    <dgm:pt modelId="{56CB7545-E5FB-E846-B5F5-E15BFD7A2806}" type="pres">
      <dgm:prSet presAssocID="{3BE38982-0737-1D43-8A6F-FD0EA1D0EBF4}" presName="childShape" presStyleCnt="0"/>
      <dgm:spPr/>
    </dgm:pt>
    <dgm:pt modelId="{4864CBCC-DA8C-5C46-AF69-B2D8D8BCA5E5}" type="pres">
      <dgm:prSet presAssocID="{63AB468E-8D5B-6340-8F9B-42CFB31F5793}" presName="Name13" presStyleLbl="parChTrans1D2" presStyleIdx="6" presStyleCnt="11"/>
      <dgm:spPr/>
    </dgm:pt>
    <dgm:pt modelId="{57E5086B-061A-A14A-93CE-CFEDD72435C1}" type="pres">
      <dgm:prSet presAssocID="{9EFBD58A-8E35-B842-BCA4-92F404E87E39}" presName="childText" presStyleLbl="bgAcc1" presStyleIdx="6" presStyleCnt="11">
        <dgm:presLayoutVars>
          <dgm:bulletEnabled val="1"/>
        </dgm:presLayoutVars>
      </dgm:prSet>
      <dgm:spPr/>
    </dgm:pt>
    <dgm:pt modelId="{AE53A51C-E710-514E-A7FE-3DE68DCE1840}" type="pres">
      <dgm:prSet presAssocID="{4FD9147C-6183-C340-B40B-37830FCF0AE8}" presName="Name13" presStyleLbl="parChTrans1D2" presStyleIdx="7" presStyleCnt="11"/>
      <dgm:spPr/>
    </dgm:pt>
    <dgm:pt modelId="{ED8B902E-4FD7-0847-8560-26D3F170B79A}" type="pres">
      <dgm:prSet presAssocID="{4405568D-717F-9A42-AFF2-9BDC9DD2C0B9}" presName="childText" presStyleLbl="bgAcc1" presStyleIdx="7" presStyleCnt="11">
        <dgm:presLayoutVars>
          <dgm:bulletEnabled val="1"/>
        </dgm:presLayoutVars>
      </dgm:prSet>
      <dgm:spPr/>
    </dgm:pt>
    <dgm:pt modelId="{AD8A9FBE-750C-8145-9811-C98E3CCE5C60}" type="pres">
      <dgm:prSet presAssocID="{6173F914-F1B6-9A43-8E57-EE39572B0A81}" presName="root" presStyleCnt="0"/>
      <dgm:spPr/>
    </dgm:pt>
    <dgm:pt modelId="{4FB1F37B-6A14-A847-89F0-253A0550FDA2}" type="pres">
      <dgm:prSet presAssocID="{6173F914-F1B6-9A43-8E57-EE39572B0A81}" presName="rootComposite" presStyleCnt="0"/>
      <dgm:spPr/>
    </dgm:pt>
    <dgm:pt modelId="{DF7E3315-9E3A-4745-BD99-F01947FAC29F}" type="pres">
      <dgm:prSet presAssocID="{6173F914-F1B6-9A43-8E57-EE39572B0A81}" presName="rootText" presStyleLbl="node1" presStyleIdx="5" presStyleCnt="8"/>
      <dgm:spPr/>
    </dgm:pt>
    <dgm:pt modelId="{8C72AB89-7554-E947-AD4E-A8BECB28DC34}" type="pres">
      <dgm:prSet presAssocID="{6173F914-F1B6-9A43-8E57-EE39572B0A81}" presName="rootConnector" presStyleLbl="node1" presStyleIdx="5" presStyleCnt="8"/>
      <dgm:spPr/>
    </dgm:pt>
    <dgm:pt modelId="{A4AF70F4-1171-8B4F-8727-1CDC138B2F9B}" type="pres">
      <dgm:prSet presAssocID="{6173F914-F1B6-9A43-8E57-EE39572B0A81}" presName="childShape" presStyleCnt="0"/>
      <dgm:spPr/>
    </dgm:pt>
    <dgm:pt modelId="{20EA60E7-2D66-D544-8B24-E4748DADC840}" type="pres">
      <dgm:prSet presAssocID="{AF3F56CB-E4DE-1F47-B744-F368408D534F}" presName="Name13" presStyleLbl="parChTrans1D2" presStyleIdx="8" presStyleCnt="11"/>
      <dgm:spPr/>
    </dgm:pt>
    <dgm:pt modelId="{C5FA2E00-535E-7D4F-A113-ACABCE989951}" type="pres">
      <dgm:prSet presAssocID="{714158F3-A4DA-B540-9922-9F1B4AB52926}" presName="childText" presStyleLbl="bgAcc1" presStyleIdx="8" presStyleCnt="11" custScaleY="118258">
        <dgm:presLayoutVars>
          <dgm:bulletEnabled val="1"/>
        </dgm:presLayoutVars>
      </dgm:prSet>
      <dgm:spPr/>
    </dgm:pt>
    <dgm:pt modelId="{9C705DEE-35B4-0844-B848-CD719705F99F}" type="pres">
      <dgm:prSet presAssocID="{2559D318-595C-A946-85C6-691A8E03B8AC}" presName="root" presStyleCnt="0"/>
      <dgm:spPr/>
    </dgm:pt>
    <dgm:pt modelId="{D5ED118D-2D72-FF4D-BA12-43FA343261CF}" type="pres">
      <dgm:prSet presAssocID="{2559D318-595C-A946-85C6-691A8E03B8AC}" presName="rootComposite" presStyleCnt="0"/>
      <dgm:spPr/>
    </dgm:pt>
    <dgm:pt modelId="{261FDA08-33C6-494C-90F6-E97D3079DC31}" type="pres">
      <dgm:prSet presAssocID="{2559D318-595C-A946-85C6-691A8E03B8AC}" presName="rootText" presStyleLbl="node1" presStyleIdx="6" presStyleCnt="8"/>
      <dgm:spPr/>
    </dgm:pt>
    <dgm:pt modelId="{2D444080-7C10-CE42-84C9-146F2AC5CBEB}" type="pres">
      <dgm:prSet presAssocID="{2559D318-595C-A946-85C6-691A8E03B8AC}" presName="rootConnector" presStyleLbl="node1" presStyleIdx="6" presStyleCnt="8"/>
      <dgm:spPr/>
    </dgm:pt>
    <dgm:pt modelId="{AC8978E8-3538-2341-B12B-C7993FD4F86E}" type="pres">
      <dgm:prSet presAssocID="{2559D318-595C-A946-85C6-691A8E03B8AC}" presName="childShape" presStyleCnt="0"/>
      <dgm:spPr/>
    </dgm:pt>
    <dgm:pt modelId="{FFEF27CE-4D4B-9D44-A8D4-DC686898BC88}" type="pres">
      <dgm:prSet presAssocID="{5589A95A-EFF3-DB45-B4D2-3B591792237C}" presName="Name13" presStyleLbl="parChTrans1D2" presStyleIdx="9" presStyleCnt="11"/>
      <dgm:spPr/>
    </dgm:pt>
    <dgm:pt modelId="{6635737B-82E3-4543-8DDF-847DD61ADDD8}" type="pres">
      <dgm:prSet presAssocID="{085E5ECB-9F3A-0143-886E-6DF99A53A1D1}" presName="childText" presStyleLbl="bgAcc1" presStyleIdx="9" presStyleCnt="11">
        <dgm:presLayoutVars>
          <dgm:bulletEnabled val="1"/>
        </dgm:presLayoutVars>
      </dgm:prSet>
      <dgm:spPr/>
    </dgm:pt>
    <dgm:pt modelId="{157B9DE3-C137-8446-9424-2E1EF52D1AD9}" type="pres">
      <dgm:prSet presAssocID="{D043CEA3-A98E-184C-B136-674A32F29F79}" presName="root" presStyleCnt="0"/>
      <dgm:spPr/>
    </dgm:pt>
    <dgm:pt modelId="{B2400ECE-E37B-4248-9DC0-C349F0A3C12F}" type="pres">
      <dgm:prSet presAssocID="{D043CEA3-A98E-184C-B136-674A32F29F79}" presName="rootComposite" presStyleCnt="0"/>
      <dgm:spPr/>
    </dgm:pt>
    <dgm:pt modelId="{FDBA709C-F52C-4641-A15F-600897B11D51}" type="pres">
      <dgm:prSet presAssocID="{D043CEA3-A98E-184C-B136-674A32F29F79}" presName="rootText" presStyleLbl="node1" presStyleIdx="7" presStyleCnt="8"/>
      <dgm:spPr/>
    </dgm:pt>
    <dgm:pt modelId="{0654F8D0-B2CF-9D4E-B56F-BF30A7FAAF27}" type="pres">
      <dgm:prSet presAssocID="{D043CEA3-A98E-184C-B136-674A32F29F79}" presName="rootConnector" presStyleLbl="node1" presStyleIdx="7" presStyleCnt="8"/>
      <dgm:spPr/>
    </dgm:pt>
    <dgm:pt modelId="{ED687517-27B7-2646-94BE-587F13A56BCF}" type="pres">
      <dgm:prSet presAssocID="{D043CEA3-A98E-184C-B136-674A32F29F79}" presName="childShape" presStyleCnt="0"/>
      <dgm:spPr/>
    </dgm:pt>
    <dgm:pt modelId="{C3667FC0-E785-0A45-BDDF-A81E33FAB67A}" type="pres">
      <dgm:prSet presAssocID="{BAB0CB29-FBA3-6847-BE05-322178C0C6B3}" presName="Name13" presStyleLbl="parChTrans1D2" presStyleIdx="10" presStyleCnt="11"/>
      <dgm:spPr/>
    </dgm:pt>
    <dgm:pt modelId="{31D990FF-6E1E-E741-9733-E7799CA17162}" type="pres">
      <dgm:prSet presAssocID="{EDC749F3-1DC4-4240-AF34-05888CD48105}" presName="childText" presStyleLbl="bgAcc1" presStyleIdx="10" presStyleCnt="11" custScaleX="88496" custScaleY="280992">
        <dgm:presLayoutVars>
          <dgm:bulletEnabled val="1"/>
        </dgm:presLayoutVars>
      </dgm:prSet>
      <dgm:spPr/>
    </dgm:pt>
  </dgm:ptLst>
  <dgm:cxnLst>
    <dgm:cxn modelId="{CAE7A103-1763-C547-BC4C-56B4BD4CCF7C}" srcId="{D6EA6BD4-03E2-0543-9638-42F4B816C550}" destId="{59D2EDC6-2E17-0A44-88D9-74389F3C3CC1}" srcOrd="1" destOrd="0" parTransId="{FE743D1F-A6CA-2845-85AF-8EF5E1B02D43}" sibTransId="{42133D71-48C8-EB44-863E-5927C63436DE}"/>
    <dgm:cxn modelId="{7EF6C80D-6BD3-6844-A5EC-8D004F817707}" type="presOf" srcId="{714158F3-A4DA-B540-9922-9F1B4AB52926}" destId="{C5FA2E00-535E-7D4F-A113-ACABCE989951}" srcOrd="0" destOrd="0" presId="urn:microsoft.com/office/officeart/2005/8/layout/hierarchy3"/>
    <dgm:cxn modelId="{BBBEF81C-C81D-C34E-BD21-35E64124B2C9}" srcId="{6173F914-F1B6-9A43-8E57-EE39572B0A81}" destId="{714158F3-A4DA-B540-9922-9F1B4AB52926}" srcOrd="0" destOrd="0" parTransId="{AF3F56CB-E4DE-1F47-B744-F368408D534F}" sibTransId="{90E9CD55-27D9-2141-AAC4-58DF2AAA7E38}"/>
    <dgm:cxn modelId="{8736311D-622C-0546-904C-8397B83617D4}" type="presOf" srcId="{6173F914-F1B6-9A43-8E57-EE39572B0A81}" destId="{DF7E3315-9E3A-4745-BD99-F01947FAC29F}" srcOrd="0" destOrd="0" presId="urn:microsoft.com/office/officeart/2005/8/layout/hierarchy3"/>
    <dgm:cxn modelId="{0B5FF123-E651-2441-8712-EF16694FA3DB}" type="presOf" srcId="{D08C84EC-F660-AD4F-B8BF-B1DE764A0D56}" destId="{94570DE7-CB11-1649-9C42-A785A05FED6B}" srcOrd="0" destOrd="0" presId="urn:microsoft.com/office/officeart/2005/8/layout/hierarchy3"/>
    <dgm:cxn modelId="{E875B824-0DC0-A440-B365-27F5B9A25E37}" type="presOf" srcId="{31A14993-ADA2-3749-80E8-2B5676D2B8C9}" destId="{B867D703-B99D-DC49-B11D-1280C8C447E6}" srcOrd="1" destOrd="0" presId="urn:microsoft.com/office/officeart/2005/8/layout/hierarchy3"/>
    <dgm:cxn modelId="{F105F825-408B-0741-B045-3B5D0851C179}" srcId="{3BE38982-0737-1D43-8A6F-FD0EA1D0EBF4}" destId="{9EFBD58A-8E35-B842-BCA4-92F404E87E39}" srcOrd="0" destOrd="0" parTransId="{63AB468E-8D5B-6340-8F9B-42CFB31F5793}" sibTransId="{1AA77EBC-FFEA-9A41-996B-2B2F6C49C0C2}"/>
    <dgm:cxn modelId="{31FCCF27-C3C8-5F41-9612-869885B1CE04}" type="presOf" srcId="{16724D9D-5D6F-4A43-8940-033756970D63}" destId="{8BCD95CA-715E-674A-B1BD-F4EB545CA8A6}" srcOrd="0" destOrd="0" presId="urn:microsoft.com/office/officeart/2005/8/layout/hierarchy3"/>
    <dgm:cxn modelId="{AE90862C-BF17-C646-9396-796F20052F09}" type="presOf" srcId="{31A14993-ADA2-3749-80E8-2B5676D2B8C9}" destId="{F80CB8B2-6FC4-7E42-8D34-A3301692740D}" srcOrd="0" destOrd="0" presId="urn:microsoft.com/office/officeart/2005/8/layout/hierarchy3"/>
    <dgm:cxn modelId="{F1CA522E-90ED-2F47-9909-C9BC879F5A47}" srcId="{D08C84EC-F660-AD4F-B8BF-B1DE764A0D56}" destId="{D19DCB6A-2D10-C04A-A34E-138B8F25613F}" srcOrd="0" destOrd="0" parTransId="{127695E0-AAC2-A74C-98CB-3C28E3F1C50C}" sibTransId="{00FF4548-06AB-7944-9F00-98060933FA4C}"/>
    <dgm:cxn modelId="{B5409538-3DD8-3F4B-8630-46CACDF2E0B7}" type="presOf" srcId="{EDC749F3-1DC4-4240-AF34-05888CD48105}" destId="{31D990FF-6E1E-E741-9733-E7799CA17162}" srcOrd="0" destOrd="0" presId="urn:microsoft.com/office/officeart/2005/8/layout/hierarchy3"/>
    <dgm:cxn modelId="{62B4573A-0B09-AD40-9120-5E9B9D6B99EC}" srcId="{085E5ECB-9F3A-0143-886E-6DF99A53A1D1}" destId="{B4F9C10C-C752-C246-8CA2-0E386A87A357}" srcOrd="0" destOrd="0" parTransId="{DE2DE8F6-C557-F541-8F71-CD18ADD996B8}" sibTransId="{062E90A5-12A3-9F43-845E-7E6340DB259F}"/>
    <dgm:cxn modelId="{0460393F-0597-844A-A532-CB360B0AA3D4}" type="presOf" srcId="{940FD170-63B7-8847-BBE0-0A3190D1A189}" destId="{BBBA629B-A09D-4842-AB7E-4F23EE999C25}" srcOrd="0" destOrd="2" presId="urn:microsoft.com/office/officeart/2005/8/layout/hierarchy3"/>
    <dgm:cxn modelId="{E46CD343-22D5-2748-9CA2-DD5569A15188}" srcId="{EDC749F3-1DC4-4240-AF34-05888CD48105}" destId="{1E0729A2-D896-5748-8189-8B2A935DFBF3}" srcOrd="0" destOrd="0" parTransId="{1A0B4444-F354-EE4A-9539-D0377D0D8BF2}" sibTransId="{75FA91E5-84CB-DA46-835D-9124B42C2FF0}"/>
    <dgm:cxn modelId="{DC2DD543-6FE4-FE4A-A19B-6D192853B574}" type="presOf" srcId="{AE570403-841A-E44F-9ADA-6337F9935B34}" destId="{BBBA629B-A09D-4842-AB7E-4F23EE999C25}" srcOrd="0" destOrd="0" presId="urn:microsoft.com/office/officeart/2005/8/layout/hierarchy3"/>
    <dgm:cxn modelId="{AD494445-8E57-F241-AB2E-ABD3F9645B66}" srcId="{16724D9D-5D6F-4A43-8940-033756970D63}" destId="{D043CEA3-A98E-184C-B136-674A32F29F79}" srcOrd="7" destOrd="0" parTransId="{E14EBDC7-B6AF-5B42-AAA8-8CD8C85F19A0}" sibTransId="{3F4EBDB8-160F-0047-AD39-C48ED2E0868F}"/>
    <dgm:cxn modelId="{7C851148-93E1-CD45-97DB-C629FA88DBBF}" srcId="{16724D9D-5D6F-4A43-8940-033756970D63}" destId="{ECA62198-358E-284F-84DE-B0FC93EAA793}" srcOrd="3" destOrd="0" parTransId="{ECF6DDE2-767A-B545-AA75-E73D486AEE14}" sibTransId="{70BFD6C8-D875-F140-89BC-994307B1ABC3}"/>
    <dgm:cxn modelId="{C6153849-669F-1E40-AD38-3DE226DFB361}" type="presOf" srcId="{1E0729A2-D896-5748-8189-8B2A935DFBF3}" destId="{31D990FF-6E1E-E741-9733-E7799CA17162}" srcOrd="0" destOrd="1" presId="urn:microsoft.com/office/officeart/2005/8/layout/hierarchy3"/>
    <dgm:cxn modelId="{20E5E849-6E0F-2F4D-AB97-A6CD086836E0}" type="presOf" srcId="{A3807CFF-6179-0C45-8312-F1D3E7AB4D90}" destId="{181F8307-E3A6-1F47-960F-FAFFC5DA7D5A}" srcOrd="0" destOrd="0" presId="urn:microsoft.com/office/officeart/2005/8/layout/hierarchy3"/>
    <dgm:cxn modelId="{3127544E-68C9-794C-AE1B-C34C8543B92C}" type="presOf" srcId="{8FAAC5A2-EEE7-5D42-B4AD-8389EFA6E6E0}" destId="{E1D838CC-7027-854F-B60C-2FEE31E4356C}" srcOrd="0" destOrd="0" presId="urn:microsoft.com/office/officeart/2005/8/layout/hierarchy3"/>
    <dgm:cxn modelId="{DBDE134F-7080-DE4C-B568-4B36107B3BEB}" type="presOf" srcId="{B4F9C10C-C752-C246-8CA2-0E386A87A357}" destId="{6635737B-82E3-4543-8DDF-847DD61ADDD8}" srcOrd="0" destOrd="1" presId="urn:microsoft.com/office/officeart/2005/8/layout/hierarchy3"/>
    <dgm:cxn modelId="{CDD15652-1551-9A4E-AE19-016F029CD6FA}" type="presOf" srcId="{ECA62198-358E-284F-84DE-B0FC93EAA793}" destId="{1707CBA2-7D2B-8B4E-9D22-915E6A2719A7}" srcOrd="0" destOrd="0" presId="urn:microsoft.com/office/officeart/2005/8/layout/hierarchy3"/>
    <dgm:cxn modelId="{847E1C57-CA74-AA44-963D-A31541C37AF7}" type="presOf" srcId="{7FC62D03-2751-904D-AAC3-73A3C698FC67}" destId="{F0DB8421-99CE-8340-A3D7-E31CD217273E}" srcOrd="0" destOrd="0" presId="urn:microsoft.com/office/officeart/2005/8/layout/hierarchy3"/>
    <dgm:cxn modelId="{055A6859-7164-1046-96A0-B70F04F666EC}" srcId="{3BE38982-0737-1D43-8A6F-FD0EA1D0EBF4}" destId="{4405568D-717F-9A42-AFF2-9BDC9DD2C0B9}" srcOrd="1" destOrd="0" parTransId="{4FD9147C-6183-C340-B40B-37830FCF0AE8}" sibTransId="{2EAE1CE6-2BCF-B64F-B7F8-996B4B567BF6}"/>
    <dgm:cxn modelId="{917FBA59-6271-7D49-AE40-AA93E5CF0828}" type="presOf" srcId="{2559D318-595C-A946-85C6-691A8E03B8AC}" destId="{2D444080-7C10-CE42-84C9-146F2AC5CBEB}" srcOrd="1" destOrd="0" presId="urn:microsoft.com/office/officeart/2005/8/layout/hierarchy3"/>
    <dgm:cxn modelId="{8EED815B-59B7-FF4E-BE90-BB7B75736A6A}" srcId="{16724D9D-5D6F-4A43-8940-033756970D63}" destId="{A3807CFF-6179-0C45-8312-F1D3E7AB4D90}" srcOrd="0" destOrd="0" parTransId="{6D9C11A5-D831-9141-9F0B-1E9C46F343CC}" sibTransId="{81813175-0145-8742-B5FB-ACB103F1570A}"/>
    <dgm:cxn modelId="{03654C5C-C3FA-DE49-BEF3-8A551238E479}" type="presOf" srcId="{A4C55017-C0F9-BB43-9B2E-376B38457014}" destId="{C5FA2E00-535E-7D4F-A113-ACABCE989951}" srcOrd="0" destOrd="1" presId="urn:microsoft.com/office/officeart/2005/8/layout/hierarchy3"/>
    <dgm:cxn modelId="{AB375F5C-8066-9C43-BED3-0F05B4E665F2}" srcId="{0A33619E-E67C-EC45-BDBE-3C4180D537E0}" destId="{CD432498-13AF-7F44-9784-4FBE0258ACC7}" srcOrd="0" destOrd="0" parTransId="{4520DE0E-7478-FA4F-BC8F-7B2BD09690C6}" sibTransId="{07BF6B5F-2A43-6D4A-B2BD-CA8B7F36798D}"/>
    <dgm:cxn modelId="{B26DDF5F-03BB-2143-9ADE-6ED10A8EA8F8}" srcId="{31A14993-ADA2-3749-80E8-2B5676D2B8C9}" destId="{6A7FA85B-92FC-A24D-8887-4A521C4AF8F2}" srcOrd="0" destOrd="0" parTransId="{DD9B0C5C-2AC9-4146-9DC0-A713DFEC5E2D}" sibTransId="{E480F375-43D3-1149-B99A-2A2EFF063C8B}"/>
    <dgm:cxn modelId="{7A1B1A60-813B-B441-8BB4-A88D2F43FB25}" srcId="{16724D9D-5D6F-4A43-8940-033756970D63}" destId="{6173F914-F1B6-9A43-8E57-EE39572B0A81}" srcOrd="5" destOrd="0" parTransId="{6CC3C57C-F0EE-ED4D-9C64-2D866932FE84}" sibTransId="{110780AD-6B34-7E43-8B08-26BF02A2B792}"/>
    <dgm:cxn modelId="{F3667960-49C4-784A-BFB3-9F03BB991BE2}" type="presOf" srcId="{0A33619E-E67C-EC45-BDBE-3C4180D537E0}" destId="{9855FEF4-609C-FE4B-97DF-F25E39DBA8F1}" srcOrd="0" destOrd="0" presId="urn:microsoft.com/office/officeart/2005/8/layout/hierarchy3"/>
    <dgm:cxn modelId="{F1D73565-2617-A147-A4C8-A5F3780998B2}" type="presOf" srcId="{59D2EDC6-2E17-0A44-88D9-74389F3C3CC1}" destId="{C9EAD2BE-43AD-E549-8DC0-EFF7822A71C0}" srcOrd="0" destOrd="2" presId="urn:microsoft.com/office/officeart/2005/8/layout/hierarchy3"/>
    <dgm:cxn modelId="{A43FCD68-DDD8-FC49-8991-5CF942D6D684}" type="presOf" srcId="{4FD9147C-6183-C340-B40B-37830FCF0AE8}" destId="{AE53A51C-E710-514E-A7FE-3DE68DCE1840}" srcOrd="0" destOrd="0" presId="urn:microsoft.com/office/officeart/2005/8/layout/hierarchy3"/>
    <dgm:cxn modelId="{C7B4196C-EDA5-CB49-B8B2-31E1B6957FF4}" type="presOf" srcId="{BAB0CB29-FBA3-6847-BE05-322178C0C6B3}" destId="{C3667FC0-E785-0A45-BDDF-A81E33FAB67A}" srcOrd="0" destOrd="0" presId="urn:microsoft.com/office/officeart/2005/8/layout/hierarchy3"/>
    <dgm:cxn modelId="{2582956C-FF88-964C-8201-219F21586EF4}" srcId="{A3807CFF-6179-0C45-8312-F1D3E7AB4D90}" destId="{AE570403-841A-E44F-9ADA-6337F9935B34}" srcOrd="0" destOrd="0" parTransId="{A15FC7C6-2A39-0140-BE77-EC6EEB551D47}" sibTransId="{E36C6B52-9DB8-814B-8AD1-084167C293B6}"/>
    <dgm:cxn modelId="{BE79FE71-F62F-EA4C-BA45-68BF28884499}" type="presOf" srcId="{5589A95A-EFF3-DB45-B4D2-3B591792237C}" destId="{FFEF27CE-4D4B-9D44-A8D4-DC686898BC88}" srcOrd="0" destOrd="0" presId="urn:microsoft.com/office/officeart/2005/8/layout/hierarchy3"/>
    <dgm:cxn modelId="{85DEBE72-13B9-CE48-914C-0949A72FE452}" type="presOf" srcId="{CD432498-13AF-7F44-9784-4FBE0258ACC7}" destId="{D7914073-25DA-E240-B8E3-078266C260B4}" srcOrd="0" destOrd="0" presId="urn:microsoft.com/office/officeart/2005/8/layout/hierarchy3"/>
    <dgm:cxn modelId="{A2235673-F0BC-324F-B6B8-FB71972776B2}" srcId="{D043CEA3-A98E-184C-B136-674A32F29F79}" destId="{EDC749F3-1DC4-4240-AF34-05888CD48105}" srcOrd="0" destOrd="0" parTransId="{BAB0CB29-FBA3-6847-BE05-322178C0C6B3}" sibTransId="{B1E52339-C9CA-514B-B68B-F5C9DB115165}"/>
    <dgm:cxn modelId="{A22D4B74-6814-474B-BB82-D512A1258D02}" type="presOf" srcId="{6173F914-F1B6-9A43-8E57-EE39572B0A81}" destId="{8C72AB89-7554-E947-AD4E-A8BECB28DC34}" srcOrd="1" destOrd="0" presId="urn:microsoft.com/office/officeart/2005/8/layout/hierarchy3"/>
    <dgm:cxn modelId="{C5984280-1084-CE43-A22B-E8614E50E33D}" srcId="{EB906FAE-8E73-3748-B53F-BF415DC21636}" destId="{D46FB135-0EB2-6B49-BC5E-56592D321034}" srcOrd="0" destOrd="0" parTransId="{E7FB902A-DC06-F844-B3FD-8859728B314E}" sibTransId="{2910131C-3D64-A141-B6FB-120737232D55}"/>
    <dgm:cxn modelId="{B13DFE80-23A3-324F-B09E-42AF4906EFFC}" srcId="{31A14993-ADA2-3749-80E8-2B5676D2B8C9}" destId="{D6EA6BD4-03E2-0543-9638-42F4B816C550}" srcOrd="2" destOrd="0" parTransId="{7FC62D03-2751-904D-AAC3-73A3C698FC67}" sibTransId="{ED62CAAD-BCD8-DA4C-A30A-119B54F332E9}"/>
    <dgm:cxn modelId="{389B2781-7546-DB49-813A-AC473BCBC0C3}" type="presOf" srcId="{3BE38982-0737-1D43-8A6F-FD0EA1D0EBF4}" destId="{AD76637F-9737-F44D-84B6-F220EBE6701C}" srcOrd="1" destOrd="0" presId="urn:microsoft.com/office/officeart/2005/8/layout/hierarchy3"/>
    <dgm:cxn modelId="{9E221286-98C1-5D44-ACD0-447E15A79137}" srcId="{6A7FA85B-92FC-A24D-8887-4A521C4AF8F2}" destId="{8A5F56A9-D422-CB46-B7F8-223B16003232}" srcOrd="0" destOrd="0" parTransId="{16668E4B-D0FE-034A-8514-A72BE76FE281}" sibTransId="{58C1FF00-C8D2-CA40-9300-2D630DCABE31}"/>
    <dgm:cxn modelId="{9686FD86-82CA-0140-B410-DAB25C63BB1C}" type="presOf" srcId="{AF3F56CB-E4DE-1F47-B744-F368408D534F}" destId="{20EA60E7-2D66-D544-8B24-E4748DADC840}" srcOrd="0" destOrd="0" presId="urn:microsoft.com/office/officeart/2005/8/layout/hierarchy3"/>
    <dgm:cxn modelId="{50EC4787-08D4-B143-BA96-EA111EF4F701}" srcId="{16724D9D-5D6F-4A43-8940-033756970D63}" destId="{3BE38982-0737-1D43-8A6F-FD0EA1D0EBF4}" srcOrd="4" destOrd="0" parTransId="{4F68595B-FB11-D542-8DAA-D645343580AF}" sibTransId="{9D08A561-DE64-F647-A217-6023176A5FB3}"/>
    <dgm:cxn modelId="{1828ED8B-C174-0D41-9270-838857DF1485}" type="presOf" srcId="{09A4E05D-C81A-FC4F-8D2A-B1E10C136634}" destId="{BBBA629B-A09D-4842-AB7E-4F23EE999C25}" srcOrd="0" destOrd="1" presId="urn:microsoft.com/office/officeart/2005/8/layout/hierarchy3"/>
    <dgm:cxn modelId="{E7F3D38C-882E-4043-A166-1F735622DB80}" srcId="{ECA62198-358E-284F-84DE-B0FC93EAA793}" destId="{EB906FAE-8E73-3748-B53F-BF415DC21636}" srcOrd="0" destOrd="0" parTransId="{8FAAC5A2-EEE7-5D42-B4AD-8389EFA6E6E0}" sibTransId="{4234BF9E-CBE8-4245-815F-F365BC920CD6}"/>
    <dgm:cxn modelId="{95ACFA8E-0AFE-9B4D-ADFF-65610D18F787}" srcId="{16724D9D-5D6F-4A43-8940-033756970D63}" destId="{2559D318-595C-A946-85C6-691A8E03B8AC}" srcOrd="6" destOrd="0" parTransId="{5719866C-77E1-A44E-97D5-2C2F20F4D6E1}" sibTransId="{64095B14-0FF0-6B4A-A449-D770336E2ECA}"/>
    <dgm:cxn modelId="{021D3490-5C30-C144-B783-C24E0204FE04}" type="presOf" srcId="{D043CEA3-A98E-184C-B136-674A32F29F79}" destId="{FDBA709C-F52C-4641-A15F-600897B11D51}" srcOrd="0" destOrd="0" presId="urn:microsoft.com/office/officeart/2005/8/layout/hierarchy3"/>
    <dgm:cxn modelId="{F8325B90-7E5D-944E-B65F-DDA35F039ACC}" type="presOf" srcId="{2559D318-595C-A946-85C6-691A8E03B8AC}" destId="{261FDA08-33C6-494C-90F6-E97D3079DC31}" srcOrd="0" destOrd="0" presId="urn:microsoft.com/office/officeart/2005/8/layout/hierarchy3"/>
    <dgm:cxn modelId="{E6F11B93-38BF-5B44-A165-E45E897CCE9A}" type="presOf" srcId="{054AE0BA-BB5A-8844-9750-83719166093A}" destId="{D7914073-25DA-E240-B8E3-078266C260B4}" srcOrd="0" destOrd="1" presId="urn:microsoft.com/office/officeart/2005/8/layout/hierarchy3"/>
    <dgm:cxn modelId="{CE9ADC96-9BA0-A547-9368-5E3AA72ABEC8}" srcId="{D6EA6BD4-03E2-0543-9638-42F4B816C550}" destId="{F8DFA093-B294-394B-A3EE-0FD8907AAC8B}" srcOrd="0" destOrd="0" parTransId="{3BF95CC9-69A6-DE47-9C04-74F799C5892E}" sibTransId="{E7E2C511-222D-034F-9037-7A2A4C297418}"/>
    <dgm:cxn modelId="{52E5E396-9C1F-1043-B91D-B79C148D15B4}" type="presOf" srcId="{EB906FAE-8E73-3748-B53F-BF415DC21636}" destId="{2236E5D7-E39E-744A-80E9-6643D9E1263F}" srcOrd="0" destOrd="0" presId="urn:microsoft.com/office/officeart/2005/8/layout/hierarchy3"/>
    <dgm:cxn modelId="{7E1D9098-A6E3-CC45-B9A0-4DC556D3AA33}" type="presOf" srcId="{D6EA6BD4-03E2-0543-9638-42F4B816C550}" destId="{C9EAD2BE-43AD-E549-8DC0-EFF7822A71C0}" srcOrd="0" destOrd="0" presId="urn:microsoft.com/office/officeart/2005/8/layout/hierarchy3"/>
    <dgm:cxn modelId="{6C06179C-FA65-BF46-8EDF-7566700942EA}" type="presOf" srcId="{9EFBD58A-8E35-B842-BCA4-92F404E87E39}" destId="{57E5086B-061A-A14A-93CE-CFEDD72435C1}" srcOrd="0" destOrd="0" presId="urn:microsoft.com/office/officeart/2005/8/layout/hierarchy3"/>
    <dgm:cxn modelId="{B703B5A4-2D85-A542-8B4C-986783BF71E7}" srcId="{CD432498-13AF-7F44-9784-4FBE0258ACC7}" destId="{054AE0BA-BB5A-8844-9750-83719166093A}" srcOrd="0" destOrd="0" parTransId="{6C9BD98B-7457-E944-A013-5AA5E4C123E9}" sibTransId="{75DCC2DC-F335-DA42-B29B-AD917F92B47C}"/>
    <dgm:cxn modelId="{5F474CA7-00F6-8E4D-AF25-7C66BCF8533C}" type="presOf" srcId="{3BE38982-0737-1D43-8A6F-FD0EA1D0EBF4}" destId="{F6893C2E-1042-0E45-AE45-A1AE68B61C9C}" srcOrd="0" destOrd="0" presId="urn:microsoft.com/office/officeart/2005/8/layout/hierarchy3"/>
    <dgm:cxn modelId="{E1FE3EAE-8CF5-3D4A-AE29-D1421E36F3DC}" srcId="{AE570403-841A-E44F-9ADA-6337F9935B34}" destId="{940FD170-63B7-8847-BBE0-0A3190D1A189}" srcOrd="1" destOrd="0" parTransId="{9EAF910C-1B60-3949-A080-2AF102AD4023}" sibTransId="{D10FBE4E-CE6E-424D-B0CF-EBB1E7CF38AB}"/>
    <dgm:cxn modelId="{0C0638B9-AA9E-CA40-9668-F467D81FF753}" type="presOf" srcId="{4405568D-717F-9A42-AFF2-9BDC9DD2C0B9}" destId="{ED8B902E-4FD7-0847-8560-26D3F170B79A}" srcOrd="0" destOrd="0" presId="urn:microsoft.com/office/officeart/2005/8/layout/hierarchy3"/>
    <dgm:cxn modelId="{9466C8BA-3517-B742-8FE0-4BF5E769F40B}" type="presOf" srcId="{D19DCB6A-2D10-C04A-A34E-138B8F25613F}" destId="{94570DE7-CB11-1649-9C42-A785A05FED6B}" srcOrd="0" destOrd="1" presId="urn:microsoft.com/office/officeart/2005/8/layout/hierarchy3"/>
    <dgm:cxn modelId="{29E102C0-03FB-7D41-9EBD-DE18F62855CF}" type="presOf" srcId="{A15FC7C6-2A39-0140-BE77-EC6EEB551D47}" destId="{3D592779-E5B0-E346-B0EA-228AE9A9AF2D}" srcOrd="0" destOrd="0" presId="urn:microsoft.com/office/officeart/2005/8/layout/hierarchy3"/>
    <dgm:cxn modelId="{043343C2-4913-4947-A1AF-8C94A1C75135}" type="presOf" srcId="{DD9B0C5C-2AC9-4146-9DC0-A713DFEC5E2D}" destId="{A20C9051-C311-9E4D-8BDA-1C34FF1C3E33}" srcOrd="0" destOrd="0" presId="urn:microsoft.com/office/officeart/2005/8/layout/hierarchy3"/>
    <dgm:cxn modelId="{10CCFFC3-15A4-9D4B-BA5F-5CD86205FDEB}" srcId="{2559D318-595C-A946-85C6-691A8E03B8AC}" destId="{085E5ECB-9F3A-0143-886E-6DF99A53A1D1}" srcOrd="0" destOrd="0" parTransId="{5589A95A-EFF3-DB45-B4D2-3B591792237C}" sibTransId="{842E7CBB-AAB3-8C47-A337-C8A5BA4B5B4B}"/>
    <dgm:cxn modelId="{71A1BFC6-BE0F-2A47-810F-C26B717EBCB2}" type="presOf" srcId="{4520DE0E-7478-FA4F-BC8F-7B2BD09690C6}" destId="{5995A7F8-9E79-3D4E-A4A0-8410DC6CE602}" srcOrd="0" destOrd="0" presId="urn:microsoft.com/office/officeart/2005/8/layout/hierarchy3"/>
    <dgm:cxn modelId="{B910EACF-9D51-E24B-9C3B-C877EED16BEC}" type="presOf" srcId="{8A5F56A9-D422-CB46-B7F8-223B16003232}" destId="{BB01A78A-0B0B-8E4D-8E2B-5D59A9FEAF8C}" srcOrd="0" destOrd="1" presId="urn:microsoft.com/office/officeart/2005/8/layout/hierarchy3"/>
    <dgm:cxn modelId="{889B8AD6-DAB3-3045-91D8-789B87434A65}" srcId="{16724D9D-5D6F-4A43-8940-033756970D63}" destId="{31A14993-ADA2-3749-80E8-2B5676D2B8C9}" srcOrd="1" destOrd="0" parTransId="{9DC46C88-425B-0040-8135-944129CD5C51}" sibTransId="{91EB12DD-E2CD-234A-910F-967DA37F3B99}"/>
    <dgm:cxn modelId="{0394E4D7-951D-9549-93FC-2A41E8E5007C}" type="presOf" srcId="{63AB468E-8D5B-6340-8F9B-42CFB31F5793}" destId="{4864CBCC-DA8C-5C46-AF69-B2D8D8BCA5E5}" srcOrd="0" destOrd="0" presId="urn:microsoft.com/office/officeart/2005/8/layout/hierarchy3"/>
    <dgm:cxn modelId="{180CC3D9-31B4-E348-A8D2-5F97CF700C9F}" srcId="{AE570403-841A-E44F-9ADA-6337F9935B34}" destId="{09A4E05D-C81A-FC4F-8D2A-B1E10C136634}" srcOrd="0" destOrd="0" parTransId="{589E2578-9229-4246-93CD-94C4E0856FB6}" sibTransId="{BEC65B96-0A85-4C4F-9603-331A19B3EFBC}"/>
    <dgm:cxn modelId="{579AF6DB-265C-494C-946D-1655EB966E4E}" type="presOf" srcId="{F8DFA093-B294-394B-A3EE-0FD8907AAC8B}" destId="{C9EAD2BE-43AD-E549-8DC0-EFF7822A71C0}" srcOrd="0" destOrd="1" presId="urn:microsoft.com/office/officeart/2005/8/layout/hierarchy3"/>
    <dgm:cxn modelId="{F5E9D9DC-5C82-DC4A-8B6F-3B1A21090175}" type="presOf" srcId="{B0DB4BA1-F700-594B-BA42-533E8C1C3DB6}" destId="{EB2CFCB5-6D83-B349-A0F4-76931B8991AD}" srcOrd="0" destOrd="0" presId="urn:microsoft.com/office/officeart/2005/8/layout/hierarchy3"/>
    <dgm:cxn modelId="{A59203DF-2226-7643-9FF3-DF8F162BD89F}" type="presOf" srcId="{ECA62198-358E-284F-84DE-B0FC93EAA793}" destId="{E071BDAA-4E39-3F49-9B04-45E2870AA2A6}" srcOrd="1" destOrd="0" presId="urn:microsoft.com/office/officeart/2005/8/layout/hierarchy3"/>
    <dgm:cxn modelId="{71CCB7E0-14A7-A44D-9E3A-F23244E97B03}" type="presOf" srcId="{D46FB135-0EB2-6B49-BC5E-56592D321034}" destId="{2236E5D7-E39E-744A-80E9-6643D9E1263F}" srcOrd="0" destOrd="1" presId="urn:microsoft.com/office/officeart/2005/8/layout/hierarchy3"/>
    <dgm:cxn modelId="{DDE5F2E0-CC08-BE49-80FC-F80A50D0D2C4}" srcId="{16724D9D-5D6F-4A43-8940-033756970D63}" destId="{0A33619E-E67C-EC45-BDBE-3C4180D537E0}" srcOrd="2" destOrd="0" parTransId="{FE5D9B56-EB8F-C647-BFAD-8472D535D2F3}" sibTransId="{A5170BEB-6215-F548-9436-5A27A67FA291}"/>
    <dgm:cxn modelId="{A6FAF8E2-F3EF-F641-8C39-67D2123BD9A1}" type="presOf" srcId="{0A33619E-E67C-EC45-BDBE-3C4180D537E0}" destId="{C98EE654-5899-D343-8B9D-D1F2CC07EF50}" srcOrd="1" destOrd="0" presId="urn:microsoft.com/office/officeart/2005/8/layout/hierarchy3"/>
    <dgm:cxn modelId="{086020E5-26D8-8747-8D7B-07F1CC79412F}" type="presOf" srcId="{A3807CFF-6179-0C45-8312-F1D3E7AB4D90}" destId="{BFD7DE91-68A2-5D4A-A6E6-83B9BE07F753}" srcOrd="1" destOrd="0" presId="urn:microsoft.com/office/officeart/2005/8/layout/hierarchy3"/>
    <dgm:cxn modelId="{58C843EE-3929-9B43-A555-4195FC6B8457}" type="presOf" srcId="{D043CEA3-A98E-184C-B136-674A32F29F79}" destId="{0654F8D0-B2CF-9D4E-B56F-BF30A7FAAF27}" srcOrd="1" destOrd="0" presId="urn:microsoft.com/office/officeart/2005/8/layout/hierarchy3"/>
    <dgm:cxn modelId="{0A14F1F0-5749-1141-96E1-8D68EDAF931F}" srcId="{31A14993-ADA2-3749-80E8-2B5676D2B8C9}" destId="{D08C84EC-F660-AD4F-B8BF-B1DE764A0D56}" srcOrd="1" destOrd="0" parTransId="{B0DB4BA1-F700-594B-BA42-533E8C1C3DB6}" sibTransId="{6FBE5928-1A37-1347-8B25-A36D1671BDE4}"/>
    <dgm:cxn modelId="{CD8062F8-DAA2-9942-8C3C-53CD91876041}" type="presOf" srcId="{6A7FA85B-92FC-A24D-8887-4A521C4AF8F2}" destId="{BB01A78A-0B0B-8E4D-8E2B-5D59A9FEAF8C}" srcOrd="0" destOrd="0" presId="urn:microsoft.com/office/officeart/2005/8/layout/hierarchy3"/>
    <dgm:cxn modelId="{25C04EF9-111B-494F-AE4B-1867995A4845}" srcId="{714158F3-A4DA-B540-9922-9F1B4AB52926}" destId="{A4C55017-C0F9-BB43-9B2E-376B38457014}" srcOrd="0" destOrd="0" parTransId="{314A35F9-1B84-EA4A-861A-ADE0D9D7C5A8}" sibTransId="{E83FD9D0-EFF8-E743-9CEF-B3BEC400585E}"/>
    <dgm:cxn modelId="{4453DBFD-F667-E942-8D09-B066FAE8E93B}" type="presOf" srcId="{085E5ECB-9F3A-0143-886E-6DF99A53A1D1}" destId="{6635737B-82E3-4543-8DDF-847DD61ADDD8}" srcOrd="0" destOrd="0" presId="urn:microsoft.com/office/officeart/2005/8/layout/hierarchy3"/>
    <dgm:cxn modelId="{3FED4976-8BD5-EE44-9CC6-7A554EB93DF0}" type="presParOf" srcId="{8BCD95CA-715E-674A-B1BD-F4EB545CA8A6}" destId="{CE18E3A5-CC9A-AF41-813E-93C19D141FCA}" srcOrd="0" destOrd="0" presId="urn:microsoft.com/office/officeart/2005/8/layout/hierarchy3"/>
    <dgm:cxn modelId="{14A8E649-C18B-2B44-9518-77E70D32DCEE}" type="presParOf" srcId="{CE18E3A5-CC9A-AF41-813E-93C19D141FCA}" destId="{EB28EAF1-2CD3-5E45-85D7-AC91CA47E8B8}" srcOrd="0" destOrd="0" presId="urn:microsoft.com/office/officeart/2005/8/layout/hierarchy3"/>
    <dgm:cxn modelId="{310C9249-FB9F-D343-9034-08768D39EDF7}" type="presParOf" srcId="{EB28EAF1-2CD3-5E45-85D7-AC91CA47E8B8}" destId="{181F8307-E3A6-1F47-960F-FAFFC5DA7D5A}" srcOrd="0" destOrd="0" presId="urn:microsoft.com/office/officeart/2005/8/layout/hierarchy3"/>
    <dgm:cxn modelId="{F7D8B8D0-2102-C249-9B2D-6C5814939FB9}" type="presParOf" srcId="{EB28EAF1-2CD3-5E45-85D7-AC91CA47E8B8}" destId="{BFD7DE91-68A2-5D4A-A6E6-83B9BE07F753}" srcOrd="1" destOrd="0" presId="urn:microsoft.com/office/officeart/2005/8/layout/hierarchy3"/>
    <dgm:cxn modelId="{A134CB67-67B1-5D44-8898-4DE8CCED4D24}" type="presParOf" srcId="{CE18E3A5-CC9A-AF41-813E-93C19D141FCA}" destId="{38718C28-4690-4945-A213-B120846EF1CF}" srcOrd="1" destOrd="0" presId="urn:microsoft.com/office/officeart/2005/8/layout/hierarchy3"/>
    <dgm:cxn modelId="{1E19D5FB-BC6E-CC4E-A2F3-5FF271CB48D9}" type="presParOf" srcId="{38718C28-4690-4945-A213-B120846EF1CF}" destId="{3D592779-E5B0-E346-B0EA-228AE9A9AF2D}" srcOrd="0" destOrd="0" presId="urn:microsoft.com/office/officeart/2005/8/layout/hierarchy3"/>
    <dgm:cxn modelId="{EF7F68CB-7CC5-EA49-AE3E-A978D0795854}" type="presParOf" srcId="{38718C28-4690-4945-A213-B120846EF1CF}" destId="{BBBA629B-A09D-4842-AB7E-4F23EE999C25}" srcOrd="1" destOrd="0" presId="urn:microsoft.com/office/officeart/2005/8/layout/hierarchy3"/>
    <dgm:cxn modelId="{4E104FA9-2148-3A48-8472-0D0440D8103B}" type="presParOf" srcId="{8BCD95CA-715E-674A-B1BD-F4EB545CA8A6}" destId="{BC9002AB-D950-B142-A7BD-D02AB3058A90}" srcOrd="1" destOrd="0" presId="urn:microsoft.com/office/officeart/2005/8/layout/hierarchy3"/>
    <dgm:cxn modelId="{3C805189-7AFD-E24E-B753-0534E7189A1F}" type="presParOf" srcId="{BC9002AB-D950-B142-A7BD-D02AB3058A90}" destId="{B8A502A0-4C34-3B4E-9146-1EA03F2C5D05}" srcOrd="0" destOrd="0" presId="urn:microsoft.com/office/officeart/2005/8/layout/hierarchy3"/>
    <dgm:cxn modelId="{9F207260-7E65-7B44-9131-19BF320578C4}" type="presParOf" srcId="{B8A502A0-4C34-3B4E-9146-1EA03F2C5D05}" destId="{F80CB8B2-6FC4-7E42-8D34-A3301692740D}" srcOrd="0" destOrd="0" presId="urn:microsoft.com/office/officeart/2005/8/layout/hierarchy3"/>
    <dgm:cxn modelId="{B29DA4FB-1D10-AD4F-B900-5FBCF63AD3A3}" type="presParOf" srcId="{B8A502A0-4C34-3B4E-9146-1EA03F2C5D05}" destId="{B867D703-B99D-DC49-B11D-1280C8C447E6}" srcOrd="1" destOrd="0" presId="urn:microsoft.com/office/officeart/2005/8/layout/hierarchy3"/>
    <dgm:cxn modelId="{33A66182-F99F-BE4D-AECE-FA2FF9477EB7}" type="presParOf" srcId="{BC9002AB-D950-B142-A7BD-D02AB3058A90}" destId="{9E618E21-AF8C-3D4F-8173-249A7E16C476}" srcOrd="1" destOrd="0" presId="urn:microsoft.com/office/officeart/2005/8/layout/hierarchy3"/>
    <dgm:cxn modelId="{C1FE2532-8F66-5045-96DA-74A6FA385FD2}" type="presParOf" srcId="{9E618E21-AF8C-3D4F-8173-249A7E16C476}" destId="{A20C9051-C311-9E4D-8BDA-1C34FF1C3E33}" srcOrd="0" destOrd="0" presId="urn:microsoft.com/office/officeart/2005/8/layout/hierarchy3"/>
    <dgm:cxn modelId="{AAFF384C-74C2-8C41-A532-467D412C6F7E}" type="presParOf" srcId="{9E618E21-AF8C-3D4F-8173-249A7E16C476}" destId="{BB01A78A-0B0B-8E4D-8E2B-5D59A9FEAF8C}" srcOrd="1" destOrd="0" presId="urn:microsoft.com/office/officeart/2005/8/layout/hierarchy3"/>
    <dgm:cxn modelId="{FBFB4ECF-87C4-1549-8A15-F08D24750BE1}" type="presParOf" srcId="{9E618E21-AF8C-3D4F-8173-249A7E16C476}" destId="{EB2CFCB5-6D83-B349-A0F4-76931B8991AD}" srcOrd="2" destOrd="0" presId="urn:microsoft.com/office/officeart/2005/8/layout/hierarchy3"/>
    <dgm:cxn modelId="{F1445B90-69EE-AA49-8D59-60445FD01E67}" type="presParOf" srcId="{9E618E21-AF8C-3D4F-8173-249A7E16C476}" destId="{94570DE7-CB11-1649-9C42-A785A05FED6B}" srcOrd="3" destOrd="0" presId="urn:microsoft.com/office/officeart/2005/8/layout/hierarchy3"/>
    <dgm:cxn modelId="{CD03E479-FC27-6A4C-A325-97D97E850E82}" type="presParOf" srcId="{9E618E21-AF8C-3D4F-8173-249A7E16C476}" destId="{F0DB8421-99CE-8340-A3D7-E31CD217273E}" srcOrd="4" destOrd="0" presId="urn:microsoft.com/office/officeart/2005/8/layout/hierarchy3"/>
    <dgm:cxn modelId="{6FC84E85-DF75-A04C-BC92-CDC11B7B10A0}" type="presParOf" srcId="{9E618E21-AF8C-3D4F-8173-249A7E16C476}" destId="{C9EAD2BE-43AD-E549-8DC0-EFF7822A71C0}" srcOrd="5" destOrd="0" presId="urn:microsoft.com/office/officeart/2005/8/layout/hierarchy3"/>
    <dgm:cxn modelId="{D28FF508-5299-F64F-834C-3B65A8C5F254}" type="presParOf" srcId="{8BCD95CA-715E-674A-B1BD-F4EB545CA8A6}" destId="{5E2C4577-9310-994C-B235-60886F7C44DB}" srcOrd="2" destOrd="0" presId="urn:microsoft.com/office/officeart/2005/8/layout/hierarchy3"/>
    <dgm:cxn modelId="{2CCE2117-3A2F-8A41-8821-D91DD66CE93A}" type="presParOf" srcId="{5E2C4577-9310-994C-B235-60886F7C44DB}" destId="{593BB50B-C1A7-7745-A23A-3B1E05647A98}" srcOrd="0" destOrd="0" presId="urn:microsoft.com/office/officeart/2005/8/layout/hierarchy3"/>
    <dgm:cxn modelId="{75B7A42A-E664-984B-961F-23143EF482B2}" type="presParOf" srcId="{593BB50B-C1A7-7745-A23A-3B1E05647A98}" destId="{9855FEF4-609C-FE4B-97DF-F25E39DBA8F1}" srcOrd="0" destOrd="0" presId="urn:microsoft.com/office/officeart/2005/8/layout/hierarchy3"/>
    <dgm:cxn modelId="{A1564DD4-27ED-AB46-811A-01849D14BD4B}" type="presParOf" srcId="{593BB50B-C1A7-7745-A23A-3B1E05647A98}" destId="{C98EE654-5899-D343-8B9D-D1F2CC07EF50}" srcOrd="1" destOrd="0" presId="urn:microsoft.com/office/officeart/2005/8/layout/hierarchy3"/>
    <dgm:cxn modelId="{05A2D1C4-B930-524E-AC45-8BC111DE5604}" type="presParOf" srcId="{5E2C4577-9310-994C-B235-60886F7C44DB}" destId="{D1FA9D1C-2AC3-7940-8961-460C1114B340}" srcOrd="1" destOrd="0" presId="urn:microsoft.com/office/officeart/2005/8/layout/hierarchy3"/>
    <dgm:cxn modelId="{575C5DC5-7936-F545-8FAD-9427C04B8A87}" type="presParOf" srcId="{D1FA9D1C-2AC3-7940-8961-460C1114B340}" destId="{5995A7F8-9E79-3D4E-A4A0-8410DC6CE602}" srcOrd="0" destOrd="0" presId="urn:microsoft.com/office/officeart/2005/8/layout/hierarchy3"/>
    <dgm:cxn modelId="{86AE6D14-17EC-1748-9A39-58F194204672}" type="presParOf" srcId="{D1FA9D1C-2AC3-7940-8961-460C1114B340}" destId="{D7914073-25DA-E240-B8E3-078266C260B4}" srcOrd="1" destOrd="0" presId="urn:microsoft.com/office/officeart/2005/8/layout/hierarchy3"/>
    <dgm:cxn modelId="{5CA445F9-274F-8643-918E-30CC14209C03}" type="presParOf" srcId="{8BCD95CA-715E-674A-B1BD-F4EB545CA8A6}" destId="{5A87FDCD-1121-A845-993A-A76DF0AA42D2}" srcOrd="3" destOrd="0" presId="urn:microsoft.com/office/officeart/2005/8/layout/hierarchy3"/>
    <dgm:cxn modelId="{BD611EA3-3370-2A42-B458-60047EB98F44}" type="presParOf" srcId="{5A87FDCD-1121-A845-993A-A76DF0AA42D2}" destId="{FBB3868A-C4DA-9C42-9B79-A8B3B5FD7E5B}" srcOrd="0" destOrd="0" presId="urn:microsoft.com/office/officeart/2005/8/layout/hierarchy3"/>
    <dgm:cxn modelId="{5BCFC3DD-4AEA-E84D-80C1-7951953C9D0F}" type="presParOf" srcId="{FBB3868A-C4DA-9C42-9B79-A8B3B5FD7E5B}" destId="{1707CBA2-7D2B-8B4E-9D22-915E6A2719A7}" srcOrd="0" destOrd="0" presId="urn:microsoft.com/office/officeart/2005/8/layout/hierarchy3"/>
    <dgm:cxn modelId="{2C8D351F-DD4A-E540-B31E-82F6B074DE02}" type="presParOf" srcId="{FBB3868A-C4DA-9C42-9B79-A8B3B5FD7E5B}" destId="{E071BDAA-4E39-3F49-9B04-45E2870AA2A6}" srcOrd="1" destOrd="0" presId="urn:microsoft.com/office/officeart/2005/8/layout/hierarchy3"/>
    <dgm:cxn modelId="{8339D93D-C5E0-AC42-A366-690707DA7102}" type="presParOf" srcId="{5A87FDCD-1121-A845-993A-A76DF0AA42D2}" destId="{48DD8F20-9329-3942-9F0F-9EAFAB364DA7}" srcOrd="1" destOrd="0" presId="urn:microsoft.com/office/officeart/2005/8/layout/hierarchy3"/>
    <dgm:cxn modelId="{212065FB-7F35-6941-B15B-BCC7F592EDB2}" type="presParOf" srcId="{48DD8F20-9329-3942-9F0F-9EAFAB364DA7}" destId="{E1D838CC-7027-854F-B60C-2FEE31E4356C}" srcOrd="0" destOrd="0" presId="urn:microsoft.com/office/officeart/2005/8/layout/hierarchy3"/>
    <dgm:cxn modelId="{CD536633-AC90-BC41-9FDF-9184DBE30C16}" type="presParOf" srcId="{48DD8F20-9329-3942-9F0F-9EAFAB364DA7}" destId="{2236E5D7-E39E-744A-80E9-6643D9E1263F}" srcOrd="1" destOrd="0" presId="urn:microsoft.com/office/officeart/2005/8/layout/hierarchy3"/>
    <dgm:cxn modelId="{1D0E8220-8866-2941-853F-A0312D49FF7B}" type="presParOf" srcId="{8BCD95CA-715E-674A-B1BD-F4EB545CA8A6}" destId="{BB6FAE82-215A-F04B-A82C-98800ED550C2}" srcOrd="4" destOrd="0" presId="urn:microsoft.com/office/officeart/2005/8/layout/hierarchy3"/>
    <dgm:cxn modelId="{E3C8B592-5E03-884F-9FC7-14453A261799}" type="presParOf" srcId="{BB6FAE82-215A-F04B-A82C-98800ED550C2}" destId="{1F7005FA-6DA5-5E4C-B5F1-53D0EE2FCAD9}" srcOrd="0" destOrd="0" presId="urn:microsoft.com/office/officeart/2005/8/layout/hierarchy3"/>
    <dgm:cxn modelId="{CC6D2A9A-B6C4-C54A-8EDF-60ADFDE97032}" type="presParOf" srcId="{1F7005FA-6DA5-5E4C-B5F1-53D0EE2FCAD9}" destId="{F6893C2E-1042-0E45-AE45-A1AE68B61C9C}" srcOrd="0" destOrd="0" presId="urn:microsoft.com/office/officeart/2005/8/layout/hierarchy3"/>
    <dgm:cxn modelId="{F8787B7B-ACB1-F14D-AEF8-D1D0A60A7384}" type="presParOf" srcId="{1F7005FA-6DA5-5E4C-B5F1-53D0EE2FCAD9}" destId="{AD76637F-9737-F44D-84B6-F220EBE6701C}" srcOrd="1" destOrd="0" presId="urn:microsoft.com/office/officeart/2005/8/layout/hierarchy3"/>
    <dgm:cxn modelId="{05A31815-AE24-F84A-9AC7-926EBCE0441C}" type="presParOf" srcId="{BB6FAE82-215A-F04B-A82C-98800ED550C2}" destId="{56CB7545-E5FB-E846-B5F5-E15BFD7A2806}" srcOrd="1" destOrd="0" presId="urn:microsoft.com/office/officeart/2005/8/layout/hierarchy3"/>
    <dgm:cxn modelId="{7F43B493-3DB6-3F45-A926-FBFF420A27FF}" type="presParOf" srcId="{56CB7545-E5FB-E846-B5F5-E15BFD7A2806}" destId="{4864CBCC-DA8C-5C46-AF69-B2D8D8BCA5E5}" srcOrd="0" destOrd="0" presId="urn:microsoft.com/office/officeart/2005/8/layout/hierarchy3"/>
    <dgm:cxn modelId="{D2724377-4F7E-7C43-9D83-530C510A1A6C}" type="presParOf" srcId="{56CB7545-E5FB-E846-B5F5-E15BFD7A2806}" destId="{57E5086B-061A-A14A-93CE-CFEDD72435C1}" srcOrd="1" destOrd="0" presId="urn:microsoft.com/office/officeart/2005/8/layout/hierarchy3"/>
    <dgm:cxn modelId="{4FD8BA83-3E3C-1249-89B0-8055A2138D93}" type="presParOf" srcId="{56CB7545-E5FB-E846-B5F5-E15BFD7A2806}" destId="{AE53A51C-E710-514E-A7FE-3DE68DCE1840}" srcOrd="2" destOrd="0" presId="urn:microsoft.com/office/officeart/2005/8/layout/hierarchy3"/>
    <dgm:cxn modelId="{C4B8CB83-ED5D-804A-9C6A-9BD986FFEDB6}" type="presParOf" srcId="{56CB7545-E5FB-E846-B5F5-E15BFD7A2806}" destId="{ED8B902E-4FD7-0847-8560-26D3F170B79A}" srcOrd="3" destOrd="0" presId="urn:microsoft.com/office/officeart/2005/8/layout/hierarchy3"/>
    <dgm:cxn modelId="{F0C043B5-1D06-6841-9ED9-8E114AB5C185}" type="presParOf" srcId="{8BCD95CA-715E-674A-B1BD-F4EB545CA8A6}" destId="{AD8A9FBE-750C-8145-9811-C98E3CCE5C60}" srcOrd="5" destOrd="0" presId="urn:microsoft.com/office/officeart/2005/8/layout/hierarchy3"/>
    <dgm:cxn modelId="{D6B44F55-6FB8-C84F-97B8-2CF44ABCFF20}" type="presParOf" srcId="{AD8A9FBE-750C-8145-9811-C98E3CCE5C60}" destId="{4FB1F37B-6A14-A847-89F0-253A0550FDA2}" srcOrd="0" destOrd="0" presId="urn:microsoft.com/office/officeart/2005/8/layout/hierarchy3"/>
    <dgm:cxn modelId="{5B7CCFE2-C0AF-9D4A-8A5A-EDAB1B57D0A6}" type="presParOf" srcId="{4FB1F37B-6A14-A847-89F0-253A0550FDA2}" destId="{DF7E3315-9E3A-4745-BD99-F01947FAC29F}" srcOrd="0" destOrd="0" presId="urn:microsoft.com/office/officeart/2005/8/layout/hierarchy3"/>
    <dgm:cxn modelId="{9EBA61B2-FAB0-F245-9135-0B6EB4CB173C}" type="presParOf" srcId="{4FB1F37B-6A14-A847-89F0-253A0550FDA2}" destId="{8C72AB89-7554-E947-AD4E-A8BECB28DC34}" srcOrd="1" destOrd="0" presId="urn:microsoft.com/office/officeart/2005/8/layout/hierarchy3"/>
    <dgm:cxn modelId="{A7FD931C-BC6B-E946-9899-F109E70FE79D}" type="presParOf" srcId="{AD8A9FBE-750C-8145-9811-C98E3CCE5C60}" destId="{A4AF70F4-1171-8B4F-8727-1CDC138B2F9B}" srcOrd="1" destOrd="0" presId="urn:microsoft.com/office/officeart/2005/8/layout/hierarchy3"/>
    <dgm:cxn modelId="{7655454D-82C2-8948-AE92-F9931A96014F}" type="presParOf" srcId="{A4AF70F4-1171-8B4F-8727-1CDC138B2F9B}" destId="{20EA60E7-2D66-D544-8B24-E4748DADC840}" srcOrd="0" destOrd="0" presId="urn:microsoft.com/office/officeart/2005/8/layout/hierarchy3"/>
    <dgm:cxn modelId="{E992B256-B344-6D47-ABEF-D40B2F8642F5}" type="presParOf" srcId="{A4AF70F4-1171-8B4F-8727-1CDC138B2F9B}" destId="{C5FA2E00-535E-7D4F-A113-ACABCE989951}" srcOrd="1" destOrd="0" presId="urn:microsoft.com/office/officeart/2005/8/layout/hierarchy3"/>
    <dgm:cxn modelId="{F8909E4E-F484-D449-8462-0951618EE682}" type="presParOf" srcId="{8BCD95CA-715E-674A-B1BD-F4EB545CA8A6}" destId="{9C705DEE-35B4-0844-B848-CD719705F99F}" srcOrd="6" destOrd="0" presId="urn:microsoft.com/office/officeart/2005/8/layout/hierarchy3"/>
    <dgm:cxn modelId="{3304FA82-E5E5-8E43-94B6-952F327D5642}" type="presParOf" srcId="{9C705DEE-35B4-0844-B848-CD719705F99F}" destId="{D5ED118D-2D72-FF4D-BA12-43FA343261CF}" srcOrd="0" destOrd="0" presId="urn:microsoft.com/office/officeart/2005/8/layout/hierarchy3"/>
    <dgm:cxn modelId="{645D54F5-F479-204C-A71F-7851ADA103EA}" type="presParOf" srcId="{D5ED118D-2D72-FF4D-BA12-43FA343261CF}" destId="{261FDA08-33C6-494C-90F6-E97D3079DC31}" srcOrd="0" destOrd="0" presId="urn:microsoft.com/office/officeart/2005/8/layout/hierarchy3"/>
    <dgm:cxn modelId="{4102A24F-D9F9-BF42-AA3F-F1C6E43A6153}" type="presParOf" srcId="{D5ED118D-2D72-FF4D-BA12-43FA343261CF}" destId="{2D444080-7C10-CE42-84C9-146F2AC5CBEB}" srcOrd="1" destOrd="0" presId="urn:microsoft.com/office/officeart/2005/8/layout/hierarchy3"/>
    <dgm:cxn modelId="{CCC4FC08-16FF-A849-8C40-51D60E8C1111}" type="presParOf" srcId="{9C705DEE-35B4-0844-B848-CD719705F99F}" destId="{AC8978E8-3538-2341-B12B-C7993FD4F86E}" srcOrd="1" destOrd="0" presId="urn:microsoft.com/office/officeart/2005/8/layout/hierarchy3"/>
    <dgm:cxn modelId="{C9886DD9-95EB-AD49-AF4E-761B08EEA63F}" type="presParOf" srcId="{AC8978E8-3538-2341-B12B-C7993FD4F86E}" destId="{FFEF27CE-4D4B-9D44-A8D4-DC686898BC88}" srcOrd="0" destOrd="0" presId="urn:microsoft.com/office/officeart/2005/8/layout/hierarchy3"/>
    <dgm:cxn modelId="{6938C36C-4632-B742-939F-75594373B694}" type="presParOf" srcId="{AC8978E8-3538-2341-B12B-C7993FD4F86E}" destId="{6635737B-82E3-4543-8DDF-847DD61ADDD8}" srcOrd="1" destOrd="0" presId="urn:microsoft.com/office/officeart/2005/8/layout/hierarchy3"/>
    <dgm:cxn modelId="{8986B8D5-D294-B548-AF9E-8B10076CFDE5}" type="presParOf" srcId="{8BCD95CA-715E-674A-B1BD-F4EB545CA8A6}" destId="{157B9DE3-C137-8446-9424-2E1EF52D1AD9}" srcOrd="7" destOrd="0" presId="urn:microsoft.com/office/officeart/2005/8/layout/hierarchy3"/>
    <dgm:cxn modelId="{E5B404F8-5C70-0740-86F1-9E61C6C56E5B}" type="presParOf" srcId="{157B9DE3-C137-8446-9424-2E1EF52D1AD9}" destId="{B2400ECE-E37B-4248-9DC0-C349F0A3C12F}" srcOrd="0" destOrd="0" presId="urn:microsoft.com/office/officeart/2005/8/layout/hierarchy3"/>
    <dgm:cxn modelId="{7B59772D-26D1-E449-99CD-9BDE5CC11EAF}" type="presParOf" srcId="{B2400ECE-E37B-4248-9DC0-C349F0A3C12F}" destId="{FDBA709C-F52C-4641-A15F-600897B11D51}" srcOrd="0" destOrd="0" presId="urn:microsoft.com/office/officeart/2005/8/layout/hierarchy3"/>
    <dgm:cxn modelId="{8DD53271-4E06-0A44-853A-426541511DA0}" type="presParOf" srcId="{B2400ECE-E37B-4248-9DC0-C349F0A3C12F}" destId="{0654F8D0-B2CF-9D4E-B56F-BF30A7FAAF27}" srcOrd="1" destOrd="0" presId="urn:microsoft.com/office/officeart/2005/8/layout/hierarchy3"/>
    <dgm:cxn modelId="{E7409B00-6FDD-A046-85C7-CD815F754904}" type="presParOf" srcId="{157B9DE3-C137-8446-9424-2E1EF52D1AD9}" destId="{ED687517-27B7-2646-94BE-587F13A56BCF}" srcOrd="1" destOrd="0" presId="urn:microsoft.com/office/officeart/2005/8/layout/hierarchy3"/>
    <dgm:cxn modelId="{DCC8B415-0523-9E4C-A54E-AD2C9FE641AA}" type="presParOf" srcId="{ED687517-27B7-2646-94BE-587F13A56BCF}" destId="{C3667FC0-E785-0A45-BDDF-A81E33FAB67A}" srcOrd="0" destOrd="0" presId="urn:microsoft.com/office/officeart/2005/8/layout/hierarchy3"/>
    <dgm:cxn modelId="{3BDD5D9D-142F-A841-BF18-45B98DDF11EB}" type="presParOf" srcId="{ED687517-27B7-2646-94BE-587F13A56BCF}" destId="{31D990FF-6E1E-E741-9733-E7799CA17162}" srcOrd="1" destOrd="0" presId="urn:microsoft.com/office/officeart/2005/8/layout/hierarchy3"/>
  </dgm:cxnLst>
  <dgm:bg/>
  <dgm:whole>
    <a:ln w="9525" cap="flat" cmpd="sng" algn="ctr">
      <a:solidFill>
        <a:schemeClr val="tx1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190301-35EF-8A47-9B07-7C2A1EE70E6C}">
      <dsp:nvSpPr>
        <dsp:cNvPr id="0" name=""/>
        <dsp:cNvSpPr/>
      </dsp:nvSpPr>
      <dsp:spPr>
        <a:xfrm>
          <a:off x="-4498546" y="-689845"/>
          <a:ext cx="5359024" cy="5359024"/>
        </a:xfrm>
        <a:prstGeom prst="blockArc">
          <a:avLst>
            <a:gd name="adj1" fmla="val 18900000"/>
            <a:gd name="adj2" fmla="val 2700000"/>
            <a:gd name="adj3" fmla="val 40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E2C14-1889-1145-A4EA-CCA27C8E5D8E}">
      <dsp:nvSpPr>
        <dsp:cNvPr id="0" name=""/>
        <dsp:cNvSpPr/>
      </dsp:nvSpPr>
      <dsp:spPr>
        <a:xfrm>
          <a:off x="321401" y="209551"/>
          <a:ext cx="3041048" cy="4189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3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Choice</a:t>
          </a:r>
        </a:p>
      </dsp:txBody>
      <dsp:txXfrm>
        <a:off x="321401" y="209551"/>
        <a:ext cx="3041048" cy="418944"/>
      </dsp:txXfrm>
    </dsp:sp>
    <dsp:sp modelId="{8FB6B536-027D-5C45-9CE4-8B00F80C3304}">
      <dsp:nvSpPr>
        <dsp:cNvPr id="0" name=""/>
        <dsp:cNvSpPr/>
      </dsp:nvSpPr>
      <dsp:spPr>
        <a:xfrm>
          <a:off x="59561" y="157183"/>
          <a:ext cx="523680" cy="523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4E2DE-0CEE-9E42-8D80-687CE90095BC}">
      <dsp:nvSpPr>
        <dsp:cNvPr id="0" name=""/>
        <dsp:cNvSpPr/>
      </dsp:nvSpPr>
      <dsp:spPr>
        <a:xfrm>
          <a:off x="666012" y="837888"/>
          <a:ext cx="2696438" cy="4189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3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Customization</a:t>
          </a:r>
        </a:p>
      </dsp:txBody>
      <dsp:txXfrm>
        <a:off x="666012" y="837888"/>
        <a:ext cx="2696438" cy="418944"/>
      </dsp:txXfrm>
    </dsp:sp>
    <dsp:sp modelId="{0119E61B-F9E5-9847-AC71-BB501DEB0BB8}">
      <dsp:nvSpPr>
        <dsp:cNvPr id="0" name=""/>
        <dsp:cNvSpPr/>
      </dsp:nvSpPr>
      <dsp:spPr>
        <a:xfrm>
          <a:off x="404171" y="785520"/>
          <a:ext cx="523680" cy="523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CEA69-60EC-4A4D-9AE4-0CCD057E90B0}">
      <dsp:nvSpPr>
        <dsp:cNvPr id="0" name=""/>
        <dsp:cNvSpPr/>
      </dsp:nvSpPr>
      <dsp:spPr>
        <a:xfrm>
          <a:off x="823593" y="1466225"/>
          <a:ext cx="2538856" cy="4189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3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Knowledge Base</a:t>
          </a:r>
        </a:p>
      </dsp:txBody>
      <dsp:txXfrm>
        <a:off x="823593" y="1466225"/>
        <a:ext cx="2538856" cy="418944"/>
      </dsp:txXfrm>
    </dsp:sp>
    <dsp:sp modelId="{52591B31-8FFF-D84F-90B3-1E834E5E0CF6}">
      <dsp:nvSpPr>
        <dsp:cNvPr id="0" name=""/>
        <dsp:cNvSpPr/>
      </dsp:nvSpPr>
      <dsp:spPr>
        <a:xfrm>
          <a:off x="561753" y="1413857"/>
          <a:ext cx="523680" cy="523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D1C24-8BF1-5048-B57A-CEAED766E3EA}">
      <dsp:nvSpPr>
        <dsp:cNvPr id="0" name=""/>
        <dsp:cNvSpPr/>
      </dsp:nvSpPr>
      <dsp:spPr>
        <a:xfrm>
          <a:off x="823593" y="2094164"/>
          <a:ext cx="2538856" cy="4189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3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Agents</a:t>
          </a:r>
        </a:p>
      </dsp:txBody>
      <dsp:txXfrm>
        <a:off x="823593" y="2094164"/>
        <a:ext cx="2538856" cy="418944"/>
      </dsp:txXfrm>
    </dsp:sp>
    <dsp:sp modelId="{6E7B0189-3DAE-A840-B950-9075C9B980D3}">
      <dsp:nvSpPr>
        <dsp:cNvPr id="0" name=""/>
        <dsp:cNvSpPr/>
      </dsp:nvSpPr>
      <dsp:spPr>
        <a:xfrm>
          <a:off x="561753" y="2041796"/>
          <a:ext cx="523680" cy="523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2F675-05C3-0C49-AD8A-3C0B94CE8EF0}">
      <dsp:nvSpPr>
        <dsp:cNvPr id="0" name=""/>
        <dsp:cNvSpPr/>
      </dsp:nvSpPr>
      <dsp:spPr>
        <a:xfrm>
          <a:off x="666012" y="2722501"/>
          <a:ext cx="2696438" cy="4189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3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Evaluation</a:t>
          </a:r>
        </a:p>
      </dsp:txBody>
      <dsp:txXfrm>
        <a:off x="666012" y="2722501"/>
        <a:ext cx="2696438" cy="418944"/>
      </dsp:txXfrm>
    </dsp:sp>
    <dsp:sp modelId="{B161BB04-D1FF-F641-9B0B-8FDD925EF173}">
      <dsp:nvSpPr>
        <dsp:cNvPr id="0" name=""/>
        <dsp:cNvSpPr/>
      </dsp:nvSpPr>
      <dsp:spPr>
        <a:xfrm>
          <a:off x="404171" y="2670133"/>
          <a:ext cx="523680" cy="523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5A1C1-D63C-1749-99B8-EB928C796524}">
      <dsp:nvSpPr>
        <dsp:cNvPr id="0" name=""/>
        <dsp:cNvSpPr/>
      </dsp:nvSpPr>
      <dsp:spPr>
        <a:xfrm>
          <a:off x="321401" y="3350837"/>
          <a:ext cx="3041048" cy="4189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2537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Guardrails</a:t>
          </a:r>
        </a:p>
      </dsp:txBody>
      <dsp:txXfrm>
        <a:off x="321401" y="3350837"/>
        <a:ext cx="3041048" cy="418944"/>
      </dsp:txXfrm>
    </dsp:sp>
    <dsp:sp modelId="{A78C5B68-DB1C-E941-AE2A-A30927C3A21C}">
      <dsp:nvSpPr>
        <dsp:cNvPr id="0" name=""/>
        <dsp:cNvSpPr/>
      </dsp:nvSpPr>
      <dsp:spPr>
        <a:xfrm>
          <a:off x="59561" y="3298469"/>
          <a:ext cx="523680" cy="5236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F8307-E3A6-1F47-960F-FAFFC5DA7D5A}">
      <dsp:nvSpPr>
        <dsp:cNvPr id="0" name=""/>
        <dsp:cNvSpPr/>
      </dsp:nvSpPr>
      <dsp:spPr>
        <a:xfrm>
          <a:off x="979" y="330964"/>
          <a:ext cx="822987" cy="411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AI21labs</a:t>
          </a:r>
        </a:p>
      </dsp:txBody>
      <dsp:txXfrm>
        <a:off x="13031" y="343016"/>
        <a:ext cx="798883" cy="387389"/>
      </dsp:txXfrm>
    </dsp:sp>
    <dsp:sp modelId="{3D592779-E5B0-E346-B0EA-228AE9A9AF2D}">
      <dsp:nvSpPr>
        <dsp:cNvPr id="0" name=""/>
        <dsp:cNvSpPr/>
      </dsp:nvSpPr>
      <dsp:spPr>
        <a:xfrm>
          <a:off x="37558" y="742457"/>
          <a:ext cx="91440" cy="3086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620"/>
              </a:lnTo>
              <a:lnTo>
                <a:pt x="128018" y="3086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BA629B-A09D-4842-AB7E-4F23EE999C25}">
      <dsp:nvSpPr>
        <dsp:cNvPr id="0" name=""/>
        <dsp:cNvSpPr/>
      </dsp:nvSpPr>
      <dsp:spPr>
        <a:xfrm>
          <a:off x="165577" y="845330"/>
          <a:ext cx="658389" cy="411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Jurassic family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Jumbo family</a:t>
          </a:r>
        </a:p>
      </dsp:txBody>
      <dsp:txXfrm>
        <a:off x="177629" y="857382"/>
        <a:ext cx="634285" cy="387389"/>
      </dsp:txXfrm>
    </dsp:sp>
    <dsp:sp modelId="{F80CB8B2-6FC4-7E42-8D34-A3301692740D}">
      <dsp:nvSpPr>
        <dsp:cNvPr id="0" name=""/>
        <dsp:cNvSpPr/>
      </dsp:nvSpPr>
      <dsp:spPr>
        <a:xfrm>
          <a:off x="1029713" y="330964"/>
          <a:ext cx="822987" cy="411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amazon</a:t>
          </a:r>
        </a:p>
      </dsp:txBody>
      <dsp:txXfrm>
        <a:off x="1041765" y="343016"/>
        <a:ext cx="798883" cy="387389"/>
      </dsp:txXfrm>
    </dsp:sp>
    <dsp:sp modelId="{A20C9051-C311-9E4D-8BDA-1C34FF1C3E33}">
      <dsp:nvSpPr>
        <dsp:cNvPr id="0" name=""/>
        <dsp:cNvSpPr/>
      </dsp:nvSpPr>
      <dsp:spPr>
        <a:xfrm>
          <a:off x="1066292" y="742457"/>
          <a:ext cx="91440" cy="3086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620"/>
              </a:lnTo>
              <a:lnTo>
                <a:pt x="128018" y="3086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1A78A-0B0B-8E4D-8E2B-5D59A9FEAF8C}">
      <dsp:nvSpPr>
        <dsp:cNvPr id="0" name=""/>
        <dsp:cNvSpPr/>
      </dsp:nvSpPr>
      <dsp:spPr>
        <a:xfrm>
          <a:off x="1194310" y="845330"/>
          <a:ext cx="658389" cy="411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Titan family</a:t>
          </a:r>
          <a:endParaRPr lang="en-GB" sz="800" kern="1200" dirty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1206362" y="857382"/>
        <a:ext cx="634285" cy="387389"/>
      </dsp:txXfrm>
    </dsp:sp>
    <dsp:sp modelId="{EB2CFCB5-6D83-B349-A0F4-76931B8991AD}">
      <dsp:nvSpPr>
        <dsp:cNvPr id="0" name=""/>
        <dsp:cNvSpPr/>
      </dsp:nvSpPr>
      <dsp:spPr>
        <a:xfrm>
          <a:off x="1066292" y="742457"/>
          <a:ext cx="91440" cy="8229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22987"/>
              </a:lnTo>
              <a:lnTo>
                <a:pt x="128018" y="8229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70DE7-CB11-1649-9C42-A785A05FED6B}">
      <dsp:nvSpPr>
        <dsp:cNvPr id="0" name=""/>
        <dsp:cNvSpPr/>
      </dsp:nvSpPr>
      <dsp:spPr>
        <a:xfrm>
          <a:off x="1194310" y="1359697"/>
          <a:ext cx="658389" cy="411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Image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Titan Image family</a:t>
          </a:r>
          <a:endParaRPr lang="en-GB" sz="8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1206362" y="1371749"/>
        <a:ext cx="634285" cy="387389"/>
      </dsp:txXfrm>
    </dsp:sp>
    <dsp:sp modelId="{F0DB8421-99CE-8340-A3D7-E31CD217273E}">
      <dsp:nvSpPr>
        <dsp:cNvPr id="0" name=""/>
        <dsp:cNvSpPr/>
      </dsp:nvSpPr>
      <dsp:spPr>
        <a:xfrm>
          <a:off x="1066292" y="742457"/>
          <a:ext cx="91440" cy="15132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3246"/>
              </a:lnTo>
              <a:lnTo>
                <a:pt x="128018" y="15132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EAD2BE-43AD-E549-8DC0-EFF7822A71C0}">
      <dsp:nvSpPr>
        <dsp:cNvPr id="0" name=""/>
        <dsp:cNvSpPr/>
      </dsp:nvSpPr>
      <dsp:spPr>
        <a:xfrm>
          <a:off x="1194310" y="1874064"/>
          <a:ext cx="658389" cy="7632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Embeddings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Titan Embeddings family</a:t>
          </a:r>
          <a:endParaRPr lang="en-GB" sz="8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Titan Multimodal Embeddings family</a:t>
          </a:r>
          <a:endParaRPr lang="en-GB" sz="800" kern="120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1213594" y="1893348"/>
        <a:ext cx="619821" cy="724711"/>
      </dsp:txXfrm>
    </dsp:sp>
    <dsp:sp modelId="{9855FEF4-609C-FE4B-97DF-F25E39DBA8F1}">
      <dsp:nvSpPr>
        <dsp:cNvPr id="0" name=""/>
        <dsp:cNvSpPr/>
      </dsp:nvSpPr>
      <dsp:spPr>
        <a:xfrm>
          <a:off x="2058447" y="330964"/>
          <a:ext cx="822987" cy="411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ANTHROP\C</a:t>
          </a:r>
        </a:p>
      </dsp:txBody>
      <dsp:txXfrm>
        <a:off x="2070499" y="343016"/>
        <a:ext cx="798883" cy="387389"/>
      </dsp:txXfrm>
    </dsp:sp>
    <dsp:sp modelId="{5995A7F8-9E79-3D4E-A4A0-8410DC6CE602}">
      <dsp:nvSpPr>
        <dsp:cNvPr id="0" name=""/>
        <dsp:cNvSpPr/>
      </dsp:nvSpPr>
      <dsp:spPr>
        <a:xfrm>
          <a:off x="2095026" y="742457"/>
          <a:ext cx="91440" cy="445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5608"/>
              </a:lnTo>
              <a:lnTo>
                <a:pt x="128018" y="4456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14073-25DA-E240-B8E3-078266C260B4}">
      <dsp:nvSpPr>
        <dsp:cNvPr id="0" name=""/>
        <dsp:cNvSpPr/>
      </dsp:nvSpPr>
      <dsp:spPr>
        <a:xfrm>
          <a:off x="2223044" y="845330"/>
          <a:ext cx="658389" cy="685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Claude family</a:t>
          </a:r>
        </a:p>
      </dsp:txBody>
      <dsp:txXfrm>
        <a:off x="2242328" y="864614"/>
        <a:ext cx="619821" cy="646902"/>
      </dsp:txXfrm>
    </dsp:sp>
    <dsp:sp modelId="{1707CBA2-7D2B-8B4E-9D22-915E6A2719A7}">
      <dsp:nvSpPr>
        <dsp:cNvPr id="0" name=""/>
        <dsp:cNvSpPr/>
      </dsp:nvSpPr>
      <dsp:spPr>
        <a:xfrm>
          <a:off x="3087181" y="330964"/>
          <a:ext cx="822987" cy="411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cohere</a:t>
          </a:r>
        </a:p>
      </dsp:txBody>
      <dsp:txXfrm>
        <a:off x="3099233" y="343016"/>
        <a:ext cx="798883" cy="387389"/>
      </dsp:txXfrm>
    </dsp:sp>
    <dsp:sp modelId="{E1D838CC-7027-854F-B60C-2FEE31E4356C}">
      <dsp:nvSpPr>
        <dsp:cNvPr id="0" name=""/>
        <dsp:cNvSpPr/>
      </dsp:nvSpPr>
      <dsp:spPr>
        <a:xfrm>
          <a:off x="3123759" y="742457"/>
          <a:ext cx="91440" cy="3086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620"/>
              </a:lnTo>
              <a:lnTo>
                <a:pt x="128018" y="3086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6E5D7-E39E-744A-80E9-6643D9E1263F}">
      <dsp:nvSpPr>
        <dsp:cNvPr id="0" name=""/>
        <dsp:cNvSpPr/>
      </dsp:nvSpPr>
      <dsp:spPr>
        <a:xfrm>
          <a:off x="3251778" y="845330"/>
          <a:ext cx="658389" cy="411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Command family</a:t>
          </a:r>
        </a:p>
      </dsp:txBody>
      <dsp:txXfrm>
        <a:off x="3263830" y="857382"/>
        <a:ext cx="634285" cy="387389"/>
      </dsp:txXfrm>
    </dsp:sp>
    <dsp:sp modelId="{F6893C2E-1042-0E45-AE45-A1AE68B61C9C}">
      <dsp:nvSpPr>
        <dsp:cNvPr id="0" name=""/>
        <dsp:cNvSpPr/>
      </dsp:nvSpPr>
      <dsp:spPr>
        <a:xfrm>
          <a:off x="4115914" y="330964"/>
          <a:ext cx="822987" cy="411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Embeddings</a:t>
          </a:r>
        </a:p>
      </dsp:txBody>
      <dsp:txXfrm>
        <a:off x="4127966" y="343016"/>
        <a:ext cx="798883" cy="387389"/>
      </dsp:txXfrm>
    </dsp:sp>
    <dsp:sp modelId="{4864CBCC-DA8C-5C46-AF69-B2D8D8BCA5E5}">
      <dsp:nvSpPr>
        <dsp:cNvPr id="0" name=""/>
        <dsp:cNvSpPr/>
      </dsp:nvSpPr>
      <dsp:spPr>
        <a:xfrm>
          <a:off x="4152493" y="742457"/>
          <a:ext cx="91440" cy="3086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620"/>
              </a:lnTo>
              <a:lnTo>
                <a:pt x="128018" y="3086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5086B-061A-A14A-93CE-CFEDD72435C1}">
      <dsp:nvSpPr>
        <dsp:cNvPr id="0" name=""/>
        <dsp:cNvSpPr/>
      </dsp:nvSpPr>
      <dsp:spPr>
        <a:xfrm>
          <a:off x="4280512" y="845330"/>
          <a:ext cx="658389" cy="411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Embed English</a:t>
          </a:r>
        </a:p>
      </dsp:txBody>
      <dsp:txXfrm>
        <a:off x="4292564" y="857382"/>
        <a:ext cx="634285" cy="387389"/>
      </dsp:txXfrm>
    </dsp:sp>
    <dsp:sp modelId="{AE53A51C-E710-514E-A7FE-3DE68DCE1840}">
      <dsp:nvSpPr>
        <dsp:cNvPr id="0" name=""/>
        <dsp:cNvSpPr/>
      </dsp:nvSpPr>
      <dsp:spPr>
        <a:xfrm>
          <a:off x="4152493" y="742457"/>
          <a:ext cx="91440" cy="8229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22987"/>
              </a:lnTo>
              <a:lnTo>
                <a:pt x="128018" y="8229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B902E-4FD7-0847-8560-26D3F170B79A}">
      <dsp:nvSpPr>
        <dsp:cNvPr id="0" name=""/>
        <dsp:cNvSpPr/>
      </dsp:nvSpPr>
      <dsp:spPr>
        <a:xfrm>
          <a:off x="4280512" y="1359697"/>
          <a:ext cx="658389" cy="411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Embed Multilingual</a:t>
          </a:r>
        </a:p>
      </dsp:txBody>
      <dsp:txXfrm>
        <a:off x="4292564" y="1371749"/>
        <a:ext cx="634285" cy="387389"/>
      </dsp:txXfrm>
    </dsp:sp>
    <dsp:sp modelId="{DF7E3315-9E3A-4745-BD99-F01947FAC29F}">
      <dsp:nvSpPr>
        <dsp:cNvPr id="0" name=""/>
        <dsp:cNvSpPr/>
      </dsp:nvSpPr>
      <dsp:spPr>
        <a:xfrm>
          <a:off x="5144648" y="330964"/>
          <a:ext cx="822987" cy="411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Meta</a:t>
          </a:r>
        </a:p>
      </dsp:txBody>
      <dsp:txXfrm>
        <a:off x="5156700" y="343016"/>
        <a:ext cx="798883" cy="387389"/>
      </dsp:txXfrm>
    </dsp:sp>
    <dsp:sp modelId="{20EA60E7-2D66-D544-8B24-E4748DADC840}">
      <dsp:nvSpPr>
        <dsp:cNvPr id="0" name=""/>
        <dsp:cNvSpPr/>
      </dsp:nvSpPr>
      <dsp:spPr>
        <a:xfrm>
          <a:off x="5181227" y="742457"/>
          <a:ext cx="91440" cy="34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6185"/>
              </a:lnTo>
              <a:lnTo>
                <a:pt x="128018" y="3461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A2E00-535E-7D4F-A113-ACABCE989951}">
      <dsp:nvSpPr>
        <dsp:cNvPr id="0" name=""/>
        <dsp:cNvSpPr/>
      </dsp:nvSpPr>
      <dsp:spPr>
        <a:xfrm>
          <a:off x="5309246" y="845330"/>
          <a:ext cx="658389" cy="4866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Llama family</a:t>
          </a:r>
        </a:p>
      </dsp:txBody>
      <dsp:txXfrm>
        <a:off x="5323499" y="859583"/>
        <a:ext cx="629883" cy="458117"/>
      </dsp:txXfrm>
    </dsp:sp>
    <dsp:sp modelId="{261FDA08-33C6-494C-90F6-E97D3079DC31}">
      <dsp:nvSpPr>
        <dsp:cNvPr id="0" name=""/>
        <dsp:cNvSpPr/>
      </dsp:nvSpPr>
      <dsp:spPr>
        <a:xfrm>
          <a:off x="6173382" y="330964"/>
          <a:ext cx="822987" cy="411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Mistral AI</a:t>
          </a:r>
        </a:p>
      </dsp:txBody>
      <dsp:txXfrm>
        <a:off x="6185434" y="343016"/>
        <a:ext cx="798883" cy="387389"/>
      </dsp:txXfrm>
    </dsp:sp>
    <dsp:sp modelId="{FFEF27CE-4D4B-9D44-A8D4-DC686898BC88}">
      <dsp:nvSpPr>
        <dsp:cNvPr id="0" name=""/>
        <dsp:cNvSpPr/>
      </dsp:nvSpPr>
      <dsp:spPr>
        <a:xfrm>
          <a:off x="6209961" y="742457"/>
          <a:ext cx="91440" cy="3086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620"/>
              </a:lnTo>
              <a:lnTo>
                <a:pt x="128018" y="3086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35737B-82E3-4543-8DDF-847DD61ADDD8}">
      <dsp:nvSpPr>
        <dsp:cNvPr id="0" name=""/>
        <dsp:cNvSpPr/>
      </dsp:nvSpPr>
      <dsp:spPr>
        <a:xfrm>
          <a:off x="6337979" y="845330"/>
          <a:ext cx="658389" cy="4114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Text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Mistral family</a:t>
          </a:r>
        </a:p>
      </dsp:txBody>
      <dsp:txXfrm>
        <a:off x="6350031" y="857382"/>
        <a:ext cx="634285" cy="387389"/>
      </dsp:txXfrm>
    </dsp:sp>
    <dsp:sp modelId="{FDBA709C-F52C-4641-A15F-600897B11D51}">
      <dsp:nvSpPr>
        <dsp:cNvPr id="0" name=""/>
        <dsp:cNvSpPr/>
      </dsp:nvSpPr>
      <dsp:spPr>
        <a:xfrm>
          <a:off x="7202116" y="330964"/>
          <a:ext cx="822987" cy="4114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stability.ai</a:t>
          </a:r>
        </a:p>
      </dsp:txBody>
      <dsp:txXfrm>
        <a:off x="7214168" y="343016"/>
        <a:ext cx="798883" cy="387389"/>
      </dsp:txXfrm>
    </dsp:sp>
    <dsp:sp modelId="{C3667FC0-E785-0A45-BDDF-A81E33FAB67A}">
      <dsp:nvSpPr>
        <dsp:cNvPr id="0" name=""/>
        <dsp:cNvSpPr/>
      </dsp:nvSpPr>
      <dsp:spPr>
        <a:xfrm>
          <a:off x="7238694" y="742457"/>
          <a:ext cx="91440" cy="6810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81005"/>
              </a:lnTo>
              <a:lnTo>
                <a:pt x="128018" y="6810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D990FF-6E1E-E741-9733-E7799CA17162}">
      <dsp:nvSpPr>
        <dsp:cNvPr id="0" name=""/>
        <dsp:cNvSpPr/>
      </dsp:nvSpPr>
      <dsp:spPr>
        <a:xfrm>
          <a:off x="7366713" y="845330"/>
          <a:ext cx="582648" cy="1156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Image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STABLE DIFFUSION family</a:t>
          </a:r>
        </a:p>
      </dsp:txBody>
      <dsp:txXfrm>
        <a:off x="7383778" y="862395"/>
        <a:ext cx="548518" cy="112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39113-BC87-EE46-9CEE-49521B7AFCD0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CAF4-5D21-AA4B-82F5-4C7A0962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2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648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E7A2-897B-A1D6-1757-AA5D2D2C7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B16C4-836F-739D-4C29-0936E622C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40FB-96A6-3732-610D-F62F8B1B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E448E-FBE9-8A2D-6D32-F99C41FA7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6E8F-80A6-AF1C-8B4D-E4FA3F78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05E9-057F-F918-0938-CF563A24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C5ADE-8140-56C9-F94E-917084FF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B0A6-996C-53F8-89C0-ABAFC953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7AEBD-A0C5-B500-75CF-C046936D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6D25C-08D2-465D-1C9C-5270F0F7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20BD9-A77D-3F8E-0781-FBE932B8A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41063-638A-B17E-74CD-57DD88365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18A4-2F95-F07E-9EF3-65E9B736D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6BDD-835C-5396-4EBB-7068674B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55F3-5BD3-234A-ED0C-528A50D3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62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9AB480-D86C-B655-7136-BD90F46F7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501CE9-4E0D-C1B6-5434-4BAC2CFF7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45CCCEF-5F18-2860-DFF6-027276E53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448997-2AB6-95F6-CD00-3A71DCD551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E393F6A-4D6C-030B-19DC-39B7D8F86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D7A117-FC7A-651D-49FD-366D4504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69C7664-82A9-5052-F0A8-628B5EC1F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618EEC-4A1A-A00D-AD68-4F5B68B6D4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526B1CC-9B8A-5332-5E7A-2D85E8BF6F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CC6394AE-9889-3497-D2CF-B3A13B83B6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558D9E7-4CE8-14F0-81B1-BC0FB8948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01052C03-B95C-1BE5-F474-CE55562E405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465898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56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2DC2EE-E87B-3A5B-5E75-2D6E41FB3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BF4B5C-7D13-B582-5A3B-5961AFEEB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89C9A6-A0F7-6844-34C4-451A6C419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5E51572-00A2-1B47-ABB1-F32B45D92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9031198-C933-251C-9B48-716EA3468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0C9427B-82A7-CC10-4F60-F4C76B86C88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038544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6768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53C85-4067-5BF5-B4B7-19FE6DA7F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D37E8A-C370-C2D2-6219-983DC3EDD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CA95BB-E95C-88A5-1767-D34105C70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B213CD9-9355-C6E6-E9E7-2E6993BD0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DD331DE9-DCE1-20F2-0E71-05DD25F24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A1468F4-AAD2-7E17-25AC-DE8D330F10E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19382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873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65662"/>
            <a:ext cx="11430000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377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C718-E775-4DF5-9FB4-61276188D5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67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22D6-3F16-A260-3FBE-FA9B9C6F2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467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1315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C4DF39-1F49-DBC8-F6FD-876FE463A1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85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479867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51B0B-4730-A5F7-9C73-DBFF43EC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318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B4D6-E13D-FF02-FD79-A2C79C2E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6E17-0846-BAEC-EA28-9D8E42669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AAD7F-612B-D4A6-85ED-81737A6B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C8422-E348-11A1-9AB4-B65667D8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74BFD-5DD0-E30B-12E2-8EF19224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71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966A8-AECE-9EF1-2847-B761F8CE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7689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84288"/>
            <a:ext cx="11430001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C92-0063-42D8-40C4-32110F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246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79208"/>
            <a:ext cx="11430000" cy="2154436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62B62-9A5E-DECA-D89E-7E14975CF6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315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DAC0-8819-37FD-AE93-08392EECBA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353A7C-118D-EB9D-83D3-ABB36CA1B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963779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114300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3837-7CA7-A74B-5105-AD8E73873A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533B27-C869-906A-42B9-A3B4EB3734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245E11-CD57-0DC2-F98E-E23501A81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4259793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2651" y="1718953"/>
            <a:ext cx="114284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F0738-441C-558C-47B6-01AF02A26B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97A4EB-DEC7-4ECF-C9F0-40FEC2CE8C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F3B587-2CF3-0A49-DC35-6C0270C94C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749425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76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0300" y="342900"/>
            <a:ext cx="5638800" cy="58674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99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8D36-5390-1A9F-7AA3-9E17CC4759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28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2900"/>
            <a:ext cx="6819900" cy="586740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9100" y="2181224"/>
            <a:ext cx="40386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F860-15B4-6E77-8761-8908538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ECA51-BFA9-A01C-C4FC-2A2D1232C94A}"/>
              </a:ext>
            </a:extLst>
          </p:cNvPr>
          <p:cNvSpPr txBox="1">
            <a:spLocks/>
          </p:cNvSpPr>
          <p:nvPr userDrawn="1"/>
        </p:nvSpPr>
        <p:spPr>
          <a:xfrm>
            <a:off x="425039" y="355015"/>
            <a:ext cx="4032662" cy="1028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734936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55F0607-4BC3-89DD-C4C2-108BCB51410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35A621-1DAC-1735-F031-C32C4BEBCA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8F2D-65F2-479F-1492-516B75D1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053728-5DCD-E6D7-87D6-46B74AD26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3861334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75D90089-32EE-F5C2-4BB1-D9B6D2E65A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CFB96E6-BBAC-AD0A-175B-7376E3B050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E2CB1DF-A2CC-2BBD-63A6-9AB5FDF2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C20348-E270-3649-15FB-DBA2D6E8F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1151353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0808-AEBF-AB89-B066-E2A50EE7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B4A48-62E1-B0DC-93CD-9B07CAB40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ED48-0A57-D56D-84CF-8C3A29596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E35B-D1C3-785C-D0E6-01BF7CD8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AF5DB-1A66-412B-7209-41D8361E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52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ABE728A-88F0-A7F4-7EEB-7ECB910025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07AADC7-4137-55D8-2DD5-7F564F3E647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F4829A-FDC3-9C1D-D5D8-EB7B71C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A5EF2A-6B19-91E3-D4AC-C09B90F39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2929501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C8D795-EFA6-CAB2-DC1A-984AF693B3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25A43C-8C64-597B-E877-1EB0CC9D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1E7C15-5FCB-D508-6617-48FD9D1E2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D9906B-00A8-E965-4668-9C14C1AD8D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038" y="1097280"/>
            <a:ext cx="11424062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94C800D-263A-84AE-09B0-A12E69D8A1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6844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C813-713A-BD5B-19B4-6B972BA861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EEB897-1F38-A6C0-79B2-7BB835013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8D9B8F-E367-70E5-265B-F36338D7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8D5277C-F6BF-6C18-A0FC-748B0408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1FD4E8D-C603-AF0D-B82A-F39C3614C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06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B8371-C0A6-DD92-BFA4-AB389B3D1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t="4160" r="44467" b="4147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27E11ED1-3B80-E821-55D3-994B6956A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7175-408B-3090-4F51-C5CD113DE9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BFA43C5-E5DD-507E-5FED-72A5B09A6C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5705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100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/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8308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62554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05290-DECD-0642-0A19-841EDAE1C4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8272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FBAC3-DE1C-A165-12D1-A8AC06706D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BBA1-6FC2-80CD-A252-B6145A812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CAD4ED-2188-B627-6CDA-9539CE07D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24061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7BD224-F150-DFCA-ABDE-7F725FB4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027013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71E6A6-6341-B294-5F63-CF5C2BA377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ED53455-8BA8-DF23-E4E1-636B40D3B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5089E6D9-5497-C520-A875-76DB5C7143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  <p:sp>
        <p:nvSpPr>
          <p:cNvPr id="21" name="Slide Number Placeholder 24">
            <a:extLst>
              <a:ext uri="{FF2B5EF4-FFF2-40B4-BE49-F238E27FC236}">
                <a16:creationId xmlns:a16="http://schemas.microsoft.com/office/drawing/2014/main" id="{2D342FEB-5ABB-D6F6-9D76-C16AE638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7AF9C0F-78D6-C8FA-F021-585739AA488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0596F6-67F4-A538-E79D-9B2D05719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459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75790CC-B351-3482-49CC-15C1664D3AA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CE0EEE-C37B-EBB9-2A0D-0076CDE5D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917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578080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3F2CA-DBDA-7C9C-7425-2211FA52226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4A77-5BB6-7F8B-8C57-EEED320621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3982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485900"/>
            <a:ext cx="55626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485900"/>
            <a:ext cx="5638799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F972C-BC06-47DF-30E0-A830095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5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0BC6-BA5D-2703-AD86-327C091F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A9DB-C07B-100A-784B-EAF16961E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5F9E3-AD0A-CDBE-A30C-AD6A8CA83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6D9D7-A0C4-1AE3-6A8A-3D2C93D5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BEF25-5694-E647-7144-76919AFE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6530-F9ED-C1E4-75F0-2B2C490C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519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1371600"/>
            <a:ext cx="55625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2041412"/>
            <a:ext cx="55625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4" y="1371600"/>
            <a:ext cx="563879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2041412"/>
            <a:ext cx="56387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9BC07-3935-2013-6259-7B3410B3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8D7165-8EDA-CC8C-3250-C5B802551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4092606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9022"/>
            <a:ext cx="11429999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8" y="2984229"/>
            <a:ext cx="54483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84229"/>
            <a:ext cx="55626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AB8E86-AED5-C3BE-7AD3-F6DCA34E8A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A73074-962E-13D2-2EF9-82F3F36E5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5010057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73073-4B40-0F12-6C67-94486BFE72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6169A4-A79D-A352-C55C-454B12379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77CA96-CA32-986F-575E-A03423534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763179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020A-D56C-DEFB-65AE-EA9611FAEE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801EF7-628F-A649-5DFF-3BD0E55F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9251E6-BE95-4702-8DE8-B00B145CA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167298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52A9D721-E861-5726-ED15-D85B27E33079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EAD1E70E-986D-7358-8938-DF58B1437DC4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28BA9E-5164-0A8B-BB33-4098B73E99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3602169-7114-BC70-13CF-6B0B9284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57719C2-D02D-5139-3712-7EAE10AD0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B43301AC-6A90-E344-31FF-1B62EF5609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4334738-D4D1-BBD3-73FF-B18823214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B09DC9-F71B-505C-799E-74C56AC7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2163173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E2270C4-C33E-1E7D-CD57-F6F5C9565DE6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F7DF84-B876-2E67-626C-7A3C9B4BE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03A313-10D1-62E5-3C71-19884C97B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66E6441-C4C4-1249-71FD-25B0A089D4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151D799-1A7C-9BA1-0F99-5C19041A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: Rounded Corners 8">
            <a:extLst>
              <a:ext uri="{FF2B5EF4-FFF2-40B4-BE49-F238E27FC236}">
                <a16:creationId xmlns:a16="http://schemas.microsoft.com/office/drawing/2014/main" id="{F3F76BC6-823E-9CC3-7246-B2C206464005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E62E40E-E95B-6738-E419-7ED7C108029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1C64382-C500-09BE-522A-7DFF8894CA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65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2579178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139584-772E-F4B5-3BA6-29C630CEFB08}"/>
              </a:ext>
            </a:extLst>
          </p:cNvPr>
          <p:cNvSpPr/>
          <p:nvPr userDrawn="1"/>
        </p:nvSpPr>
        <p:spPr>
          <a:xfrm>
            <a:off x="9290573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EE79C9-321B-6695-3A01-8B60577F77AE}"/>
              </a:ext>
            </a:extLst>
          </p:cNvPr>
          <p:cNvSpPr/>
          <p:nvPr userDrawn="1"/>
        </p:nvSpPr>
        <p:spPr>
          <a:xfrm>
            <a:off x="5358392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B9492E-B553-986C-DCD6-ABAEC0787099}"/>
              </a:ext>
            </a:extLst>
          </p:cNvPr>
          <p:cNvSpPr/>
          <p:nvPr userDrawn="1"/>
        </p:nvSpPr>
        <p:spPr>
          <a:xfrm>
            <a:off x="1426211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8ED1A0-8CA5-C8C1-D1EF-DB4F3092CB1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707F6A4-4D18-F3BE-1996-FA147CB634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F694DD8-C8F5-07D4-2208-578B44E5F0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8767C8BD-3DD0-49B5-2AF0-B5E3A61BC9A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6226129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129203837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422327CD-07D1-1CAF-46C3-09EBBAA08919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64275C19-EB6A-D5A4-A6A1-C8D890AC76C0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9CAB5F3F-9289-6BA8-3B6A-9D79956FEAC7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059391-7A3F-14D9-37B8-EE42ACEA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0CB3EBDE-B4C0-0388-471A-5BBEE001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F45658-52EB-AE68-7DD2-00BA9C80247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CACC78A-CE4C-D779-A4B8-103E819B2A6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4D9EEC-CF9D-5FCF-D3D9-BD9838490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28961C79-6584-D0B8-F203-96FBC0849D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9E880BFF-C8C8-8B71-84C1-1A87D878B0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0BA1E98-6AF5-601E-9289-92A247449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2589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0C55-647A-C46B-A269-98522441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F208D-91C1-F29E-A081-9D27327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2A589-5F0B-598C-69E0-6E7590C66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A630B-C649-4CB7-1BD1-E2D4AF0BB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26E01-99E0-7BE3-78D0-87D68B0FF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2F547-560F-A937-9926-0A8E0F99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0F630-3A32-D601-3FB9-ED9CABF8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2F6C6-0F2E-5467-AA0F-F108EE77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25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11748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ABFB6408-920D-1E6F-B461-73461F93CAA7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19ADC-8D74-4951-A056-93F593F4359A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7B450E-3B8F-B9BB-23ED-77B2B602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FF768BE-5F94-42C9-E496-95514098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E3CD08A-F4CD-7075-B39F-26A7E7D6B9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8D1C323-2D58-E984-9769-0CF93BF350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2AFFA86-EF61-AE52-5912-1F28DB9B6C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B37E5854-0024-2BA6-0A11-936EDB9189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B1D0688-BD48-5879-E9D2-8DF70D6B56D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A001B6D-E4D2-2B03-93FF-DE67C05CDF1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145F96AB-F97D-57A2-35EA-DA15CB79E5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3363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485900"/>
            <a:ext cx="11430000" cy="1828798"/>
          </a:xfrm>
          <a:prstGeom prst="roundRect">
            <a:avLst>
              <a:gd name="adj" fmla="val 10291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907857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51401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477AA5C-159F-62CD-6AB3-B00F2A3A514F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57FA9E-9D5B-C34C-8303-2319FBA5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C314C204-02A8-6E43-99EF-091BB7B4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B0C1D41D-BAB7-A7EA-8053-4899AA956B42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7BCFF0A-3A35-DC91-3F6F-0D3629185D0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EF5EA3BB-10E0-B04C-60DD-6EE5C33E8C75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7351171-1DA9-AF08-C3C2-96B12F0DDDDD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C43166-2DA6-A0B7-21E8-CEE047D8E0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B3E3EA0-DF42-5351-E520-1805467D59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A0013E-F300-BF10-DCDB-6396B184E1F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BC47406E-2043-1985-F7B5-1AFF4F45BE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446EF66-AF34-1E0F-856E-C8F8ECD4CE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C2F462B-F2F2-F5C6-1406-F3F64BAE7E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5E9E0D-CFE5-2AE4-9E60-BAB0447A8A70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EC412EF2-03F2-40B9-0D02-EB4F8F46A5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0010184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A7BC55-834F-35C9-7A9C-F351FE4E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415D1DC-82BC-C90A-95C3-76B019B3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BC3FC6D-2BA5-FEEC-EDCC-688A872C0FA3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A7F1E9-13EA-7BD9-34BF-D5753914E19D}"/>
              </a:ext>
            </a:extLst>
          </p:cNvPr>
          <p:cNvSpPr/>
          <p:nvPr userDrawn="1"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335E8-287B-2524-150D-033C483514FE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4EDBDAE7-8B58-8891-7327-E4ABE61D6F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B3B7C79-38B0-1A2E-803F-0A79610FA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9748C2-5A9E-2CC4-DDB7-9C25E95F7A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484C2E-741E-425F-80B2-476B27E37934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A0E0EC-CE34-DAAD-5377-9E2F5CE887E1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F8B5B29-D300-9F69-E0B7-56BDB2FEF6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C7684B9D-A7EE-CEFB-CBD7-85ED247468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B69EA51-E832-1E2D-4F0C-82C9115D3EC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260014-AEF1-7AE3-57DD-F0BD3AD7647D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AE0500-65AD-FF0D-254A-17E030003051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B640880A-7973-008F-432F-8B123939CD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E158B3A9-DA4C-81C6-D04A-2085EA64B0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5C21C7E-82D5-470C-2DF8-E789D36F8E2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D97B6E0-585B-449B-320B-4687159A7D9A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22E0AE-DAB3-BF17-69BF-39D436D975C1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51D0E8A9-2F1B-524B-6392-9D00F738F8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971D29F9-4A83-2287-8D37-98D1E104B8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1075A04-6C45-3D86-8929-00EBC25E1E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405076464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7178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6816EF0C-A4B6-AA25-4DD6-343A9BE46D4C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EF601CF2-F80A-EE5B-E6A3-CAF78A072F71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83F10-A6A5-9DB6-82A4-7C60B2C2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A73487-41B8-C6B8-C7F8-B0CD65AF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473E4F63-F81C-B5C1-3063-49AD8B9CC2E2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6ABEDA0-DCB0-C2DD-8E53-E231788C1A50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DB231BB9-ABB2-B472-D7F1-C14E9DCBB408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E0E49E9A-AF4A-1D5C-6543-1BC704B3D090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F0F2686D-7DFC-A073-EED2-05B28513D614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C0690B1-1CC5-531E-A721-AFB7699018E1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7811173-A0D9-E93E-824D-F83CEBFCAFF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7813BD-EC3E-6193-E5CE-E780CC85332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C5253B-1AA6-2E23-59D6-41D8395FDD1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F6C5C3C-80BF-4ACA-1910-1BBF445892B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630B420-54F2-5242-8DD8-AD9DD40FA3DA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29DE2E8A-1BED-B270-3DE1-7757EEADC83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D5619EE-3385-9C76-678D-E195626039D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616D48D-C0D0-69A0-3140-09689F6698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08453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B2E8B191-B556-8C76-26F8-D0240238D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F8B59B9-F0AE-AA2C-52E1-A725A2CDB6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7ADBE82-6854-A647-3FC6-792F112BCF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E9D9400-4361-4D96-03C1-61BC770898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3425524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731A5005-0DB1-2A1C-F866-F29978F637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3C9686-CD96-65CC-2668-E24BF4AB9C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1FDDBDC-1DD5-3C49-10B7-23BCE22AABD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349B17-AA97-9018-7F50-07C82A4CBA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2721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0C8F3CA-E2BE-1C64-14B5-F889B194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2631E0E3-66B9-656E-9237-366B85405449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B28F420-F872-DF05-77F2-829896EC58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3DD2BA4C-DA8E-A3EC-22C5-EC20E62D08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9B81CC61-A4B5-04FC-4164-D3C7CB42B9C1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4BF3E90-5C33-71AB-5C99-7C1D76D7FA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0546A675-E1C1-95C8-49A2-6D1028A3C1A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71EBE055-2A0A-B5BA-FA53-28C981F6D136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9417FD1-7603-092A-724B-2A4FF45C893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B4DD86D-9F31-E558-834A-F68784EC8B1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7" name="Rectangle: Rounded Corners 14">
            <a:extLst>
              <a:ext uri="{FF2B5EF4-FFF2-40B4-BE49-F238E27FC236}">
                <a16:creationId xmlns:a16="http://schemas.microsoft.com/office/drawing/2014/main" id="{06DC2354-1F0E-BBDF-276C-E89428D65BA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FE0428A-B521-5C48-80FD-EC699EEB4AB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96EC479-0271-8EBF-CAFE-84C5EC0683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6220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F1ED-4633-9350-B3A5-72901035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D7860B-16BD-1EEE-7A15-31B85188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93F7F-E658-6D2D-BA97-69C73E32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7CC62-DBF5-77DC-E34E-549588CD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977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8E77B2-C610-3A31-5110-91FDF1F6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63AE79-6577-F30A-13F2-C0AE4FA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9F0527-42A6-B350-36A0-D16816263F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6942D81-7F37-FA5F-0C3C-3946830772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D99C2E9-3945-C255-51EB-673657FC25F9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CAF12E28-EF60-2E0D-85D2-B9B9948CB35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8E210B-61D4-AE12-F876-40FC4584F77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F120748-2F30-F2BF-E77A-CE99DF45AA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843953F-106C-1435-BE0E-989AFF97FC8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54C99E8E-8200-9FFB-1497-61AB330C06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938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180438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913380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0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1210B6-BA45-E02E-5EDA-A5720EB468A7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C272F88-F183-6492-2FC6-B544D29E2BA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E6A1B-8278-4A63-B26C-C0E96D478D13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B363CF5-B1B6-F5BA-1AB9-EBCAEBC5DA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92E17C-3558-F608-BBB0-FE3B918F382B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7BB94B14-FF37-028A-EF00-3618695FEA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775533-567B-2EC2-C299-79C30121011C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20E0605-C5AA-DDDB-7091-C45149DB3C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706883-016F-51F4-5F05-871887CCE838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C859758-47DC-216A-0239-1927A94ED4B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09095161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BE62AD-E471-E928-6CF2-3A02CF279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EA40E48-6F93-59EA-5645-BEC493FD34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4C4FAF1-4785-2CDF-37E2-6719DC5C65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BDB1EE1-408D-6DC3-8FEB-A9F392B69C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E9DB220-52B5-CBEE-50CC-C71A5F1B79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C6430C3-D1A9-9784-013F-D9BC72C395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8B9D09-720A-224C-6915-79BC8B7342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42C1BC7-78AB-760C-542B-7BF4512D41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FBC96A-B9B8-6024-A7CC-8C3544AF89B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52595F3-6B29-A4C1-F562-043ADD29A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274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4858-7E78-2E6B-F756-D6089D087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24" y="1097280"/>
            <a:ext cx="1142847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1EED-92E4-7A2D-9D4A-30BB22594C2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35D4D107-5C7D-BB1E-A960-CD9CC631CE0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6121367-B5ED-B6C9-4E59-44F855096DC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4997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11658A-C63D-B5C7-669B-6883EE4D0C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3646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960AC-5F89-3CAD-F47B-B09F0327EE6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2CC8-AAED-E1B3-9376-DEDAC5CC26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8BE0-8022-F6FA-1FCB-F0FD306E1A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E05B9B6-9DA4-2989-44CE-8A044B243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4E7FC7-40F3-F6F9-0A02-1E1483098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04529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87980-B302-9607-017B-75B69D6AD37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392CC1F-2D5E-FAD6-DCF4-A5CE6433ED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197681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151FC-1A93-520B-FED2-089811CC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F5473-AD1C-4058-0A24-9888D6758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68A46-77F8-C5BC-232D-C3C271D8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058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ortrai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10A63-64FE-E9AE-7EFE-0450BA72CEB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B379-6BCD-5D2B-DD26-96F5436A93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F8984E-9F5B-A656-83FE-21F4A76460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1485899"/>
            <a:ext cx="3886200" cy="3980836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3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072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65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96E24-5997-E186-1278-85841BD8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64BDF38-9AA7-CBB9-2814-A6AA8E7A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83A5516-1B0D-0050-4758-1DD1D7C68A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5262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F7F8-9F2B-B523-D4B9-FDEDC073F8E5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8D098-0D5D-2F43-20F0-F79D1130DD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34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4803B-1950-E31A-1640-76EE0564F821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82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3BED-9F8D-ED3A-9DCF-BF3942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C92D-9531-EDAE-9BFB-AE0FB1D8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173BD-0425-5DDF-B54C-0A3475956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30B74-B26E-8D10-D8E4-95FC2C0F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E4400-4F62-B96F-39C4-B361430F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E5D71-AB65-F5C4-6428-81755CA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F037-01D6-5734-282B-CE34B681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57750-1074-BDFF-4EF8-9C9166DCB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8E61D-69C4-8F11-7A00-7CEC2A83A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63B8D-161A-E349-2155-ABFA3974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7499-DCFE-4DA4-E9B0-4FF9809A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5A2D6-7C4D-252C-BBF5-EA729864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3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slideLayout" Target="../slideLayouts/slideLayout74.xml"/><Relationship Id="rId68" Type="http://schemas.openxmlformats.org/officeDocument/2006/relationships/image" Target="../media/image3.sv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image" Target="../media/image2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FDAF2-BBC3-BD3A-F316-28C13BEE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107D3-41D2-A80B-ACFD-C5C698B2A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64722-A7B1-648C-A6DA-57B473716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EAF2C-9EE1-164D-A4DB-07B56D70249A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BCD59-031E-ABB4-A9C5-007B824E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2F93-4502-6399-8D05-CE8E51C2A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43B4F-E335-D57A-3E25-25F0F5F0402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4DFFD08F-49D6-8825-ABAB-CF8590F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55015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BF5023C-9DDF-2272-283E-FA3171F1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038" y="1384288"/>
            <a:ext cx="11430001" cy="20497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9C534B-A3FE-9853-E9CE-2271CF0D77A2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>
          <p15:clr>
            <a:srgbClr val="F26B43"/>
          </p15:clr>
        </p15:guide>
        <p15:guide id="6" pos="7464">
          <p15:clr>
            <a:srgbClr val="F26B43"/>
          </p15:clr>
        </p15:guide>
        <p15:guide id="7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27054-DFB0-04BB-03F9-7E592A4A5E4E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3-1</a:t>
            </a:r>
          </a:p>
        </p:txBody>
      </p:sp>
    </p:spTree>
    <p:extLst>
      <p:ext uri="{BB962C8B-B14F-4D97-AF65-F5344CB8AC3E}">
        <p14:creationId xmlns:p14="http://schemas.microsoft.com/office/powerpoint/2010/main" val="342697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A11A6-8C27-27BD-9198-5EDE060E8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BDB0B88-1648-B43C-47D1-2A1F481B3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5795552"/>
              </p:ext>
            </p:extLst>
          </p:nvPr>
        </p:nvGraphicFramePr>
        <p:xfrm>
          <a:off x="1971357" y="1674812"/>
          <a:ext cx="8026083" cy="2968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056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BCF6-D9E9-9E2D-37DC-6F13B0E1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C0A4AD5-B307-D617-C9E4-5D7196AFD758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3-5</a:t>
            </a:r>
          </a:p>
        </p:txBody>
      </p:sp>
    </p:spTree>
    <p:extLst>
      <p:ext uri="{BB962C8B-B14F-4D97-AF65-F5344CB8AC3E}">
        <p14:creationId xmlns:p14="http://schemas.microsoft.com/office/powerpoint/2010/main" val="400371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9D96E-B5AC-3DB4-DEF7-C522D3BE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0A4C43-2FFF-66E5-6B94-A141C0C50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6" y="418776"/>
            <a:ext cx="11749004" cy="56801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BD375D-0075-D3A4-2CA3-1B7BC3A57E23}"/>
              </a:ext>
            </a:extLst>
          </p:cNvPr>
          <p:cNvSpPr/>
          <p:nvPr/>
        </p:nvSpPr>
        <p:spPr>
          <a:xfrm>
            <a:off x="570187" y="1100879"/>
            <a:ext cx="652670" cy="233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A8EB4-B95B-6823-AC34-5F75099D0EA9}"/>
              </a:ext>
            </a:extLst>
          </p:cNvPr>
          <p:cNvSpPr/>
          <p:nvPr/>
        </p:nvSpPr>
        <p:spPr>
          <a:xfrm>
            <a:off x="466469" y="1648320"/>
            <a:ext cx="817179" cy="233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41094-63D2-2982-035F-052BCA620EDB}"/>
              </a:ext>
            </a:extLst>
          </p:cNvPr>
          <p:cNvSpPr/>
          <p:nvPr/>
        </p:nvSpPr>
        <p:spPr>
          <a:xfrm>
            <a:off x="475003" y="2088668"/>
            <a:ext cx="647700" cy="214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A9224-41A4-90CC-04E1-CBE6E29D3968}"/>
              </a:ext>
            </a:extLst>
          </p:cNvPr>
          <p:cNvSpPr/>
          <p:nvPr/>
        </p:nvSpPr>
        <p:spPr>
          <a:xfrm>
            <a:off x="551208" y="2665141"/>
            <a:ext cx="647700" cy="214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2ECDB3-5244-81B3-FAC4-CE7319122F1C}"/>
              </a:ext>
            </a:extLst>
          </p:cNvPr>
          <p:cNvSpPr/>
          <p:nvPr/>
        </p:nvSpPr>
        <p:spPr>
          <a:xfrm>
            <a:off x="475003" y="3377869"/>
            <a:ext cx="647700" cy="214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BAEAF1-4384-0D8D-4D06-9C87C722B93A}"/>
              </a:ext>
            </a:extLst>
          </p:cNvPr>
          <p:cNvSpPr/>
          <p:nvPr/>
        </p:nvSpPr>
        <p:spPr>
          <a:xfrm>
            <a:off x="413551" y="3804766"/>
            <a:ext cx="923014" cy="214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3840C6-914B-9574-5280-20454C0F61AA}"/>
              </a:ext>
            </a:extLst>
          </p:cNvPr>
          <p:cNvSpPr/>
          <p:nvPr/>
        </p:nvSpPr>
        <p:spPr>
          <a:xfrm>
            <a:off x="508299" y="4308967"/>
            <a:ext cx="581108" cy="144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17974C-C9C5-843E-E997-B71DD82E492B}"/>
              </a:ext>
            </a:extLst>
          </p:cNvPr>
          <p:cNvSpPr/>
          <p:nvPr/>
        </p:nvSpPr>
        <p:spPr>
          <a:xfrm>
            <a:off x="442995" y="5233174"/>
            <a:ext cx="923013" cy="144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C305D-46B7-7F73-0E9E-0B0AE5DB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2" y="1081939"/>
            <a:ext cx="260999" cy="27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2E8881-5C13-A551-D1B1-0DDCBFC9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2" y="1640580"/>
            <a:ext cx="2413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58542A-2375-170A-7042-141E86254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51" y="2087880"/>
            <a:ext cx="241300" cy="241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3D6FAC-E686-A7CA-D842-DB5722FF5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41" y="2638026"/>
            <a:ext cx="2413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C859D-76E9-B4A2-185D-AE7C5CE4C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50" y="3364311"/>
            <a:ext cx="241300" cy="241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4B707A-476E-DB7C-58E5-DF3B4F47E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03" y="3820322"/>
            <a:ext cx="241300" cy="241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61F669-98D2-9246-D0DB-ED5F6693C6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695" y="4273857"/>
            <a:ext cx="241300" cy="25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15C900-7449-A87B-57E9-6EF0596DA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4" y="5168696"/>
            <a:ext cx="2413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F12FBD-6EE3-DDD0-603F-097AAD8878F1}"/>
              </a:ext>
            </a:extLst>
          </p:cNvPr>
          <p:cNvSpPr/>
          <p:nvPr/>
        </p:nvSpPr>
        <p:spPr>
          <a:xfrm>
            <a:off x="10767132" y="418776"/>
            <a:ext cx="1424868" cy="176969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69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A0C266-11A8-83ED-5686-DA2193956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31C11F-CC11-F5CD-2E21-8877914C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6" y="418776"/>
            <a:ext cx="11749004" cy="56801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9CA2C6-3631-AD30-97E9-42578942FE99}"/>
              </a:ext>
            </a:extLst>
          </p:cNvPr>
          <p:cNvSpPr/>
          <p:nvPr/>
        </p:nvSpPr>
        <p:spPr>
          <a:xfrm>
            <a:off x="570187" y="1100879"/>
            <a:ext cx="652670" cy="233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C83E84-E8D5-521D-F0D6-7ACC699EB1C3}"/>
              </a:ext>
            </a:extLst>
          </p:cNvPr>
          <p:cNvSpPr/>
          <p:nvPr/>
        </p:nvSpPr>
        <p:spPr>
          <a:xfrm>
            <a:off x="466469" y="1648320"/>
            <a:ext cx="817179" cy="233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AA6488-A389-1825-E9A5-6BFAFEAED4C0}"/>
              </a:ext>
            </a:extLst>
          </p:cNvPr>
          <p:cNvSpPr/>
          <p:nvPr/>
        </p:nvSpPr>
        <p:spPr>
          <a:xfrm>
            <a:off x="475003" y="2088668"/>
            <a:ext cx="647700" cy="214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CF43E-92E7-F863-FAC1-CD45BF41AB1D}"/>
              </a:ext>
            </a:extLst>
          </p:cNvPr>
          <p:cNvSpPr/>
          <p:nvPr/>
        </p:nvSpPr>
        <p:spPr>
          <a:xfrm>
            <a:off x="551208" y="2665141"/>
            <a:ext cx="647700" cy="214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C6F48C-3CE2-42D5-2685-35689AEA054A}"/>
              </a:ext>
            </a:extLst>
          </p:cNvPr>
          <p:cNvSpPr/>
          <p:nvPr/>
        </p:nvSpPr>
        <p:spPr>
          <a:xfrm>
            <a:off x="475003" y="3377869"/>
            <a:ext cx="647700" cy="214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8893EC-ACAF-6BE1-62C9-EAF4ACB8B817}"/>
              </a:ext>
            </a:extLst>
          </p:cNvPr>
          <p:cNvSpPr/>
          <p:nvPr/>
        </p:nvSpPr>
        <p:spPr>
          <a:xfrm>
            <a:off x="413551" y="3804766"/>
            <a:ext cx="923014" cy="214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A02253-D04E-12F5-DEB4-04DF089F9D61}"/>
              </a:ext>
            </a:extLst>
          </p:cNvPr>
          <p:cNvSpPr/>
          <p:nvPr/>
        </p:nvSpPr>
        <p:spPr>
          <a:xfrm>
            <a:off x="508299" y="4308967"/>
            <a:ext cx="581108" cy="144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FC048-8A3A-141F-ABEE-AED2E3700015}"/>
              </a:ext>
            </a:extLst>
          </p:cNvPr>
          <p:cNvSpPr/>
          <p:nvPr/>
        </p:nvSpPr>
        <p:spPr>
          <a:xfrm>
            <a:off x="442995" y="5233174"/>
            <a:ext cx="923013" cy="144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CEF0F6-780E-1FDE-B136-A111E0C0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2" y="1081939"/>
            <a:ext cx="260999" cy="271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C2D50-C049-42FF-6BF9-BFA268C55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2" y="1640580"/>
            <a:ext cx="2413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2EEA2B-2FD0-81E4-A8C9-099603F7A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51" y="2087880"/>
            <a:ext cx="241300" cy="241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7F4C6B-D6F3-4D51-8596-97D2E2C17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41" y="2638026"/>
            <a:ext cx="2413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1D6032-FD62-4D2D-6B4B-6C43ACD76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50" y="3364311"/>
            <a:ext cx="241300" cy="241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EF57DA-5B44-C61D-02A2-330181E18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03" y="3820322"/>
            <a:ext cx="241300" cy="241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EE23FD-7D00-32B4-E96F-4FB817537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695" y="4273857"/>
            <a:ext cx="241300" cy="25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493F8A-B54F-3B65-FC85-E62A960237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4" y="5168696"/>
            <a:ext cx="2413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0FCC9A6-AC03-CDF0-ECC1-E21675FA9742}"/>
              </a:ext>
            </a:extLst>
          </p:cNvPr>
          <p:cNvSpPr/>
          <p:nvPr/>
        </p:nvSpPr>
        <p:spPr>
          <a:xfrm>
            <a:off x="10767132" y="418776"/>
            <a:ext cx="1424868" cy="176969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68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CF3DD-5F44-71E0-DCA3-47B10CC2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71D0E9-7618-C39E-90DC-E84C8CB321B6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3-6</a:t>
            </a:r>
          </a:p>
        </p:txBody>
      </p:sp>
    </p:spTree>
    <p:extLst>
      <p:ext uri="{BB962C8B-B14F-4D97-AF65-F5344CB8AC3E}">
        <p14:creationId xmlns:p14="http://schemas.microsoft.com/office/powerpoint/2010/main" val="3456842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C9C7B-55AD-733D-9A2D-50DB978D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7CD19-050A-B33B-7462-7CAF58698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39" y="1010169"/>
            <a:ext cx="8255406" cy="4502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1245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1D783-6320-7249-1E67-FA2FB2B4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E5177F-6366-B470-8632-A408858901AC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3-7</a:t>
            </a:r>
          </a:p>
        </p:txBody>
      </p:sp>
    </p:spTree>
    <p:extLst>
      <p:ext uri="{BB962C8B-B14F-4D97-AF65-F5344CB8AC3E}">
        <p14:creationId xmlns:p14="http://schemas.microsoft.com/office/powerpoint/2010/main" val="248093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FF8A8-7C5B-C16D-D66E-8177A185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CA762-A095-C0E4-5197-966DEE00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174" y="2106641"/>
            <a:ext cx="5716270" cy="17995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037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03D4C-3B9D-B47B-3664-B9C267E2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E802D53-0599-3410-79CE-142B5F72B3DF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3-8</a:t>
            </a:r>
          </a:p>
        </p:txBody>
      </p:sp>
    </p:spTree>
    <p:extLst>
      <p:ext uri="{BB962C8B-B14F-4D97-AF65-F5344CB8AC3E}">
        <p14:creationId xmlns:p14="http://schemas.microsoft.com/office/powerpoint/2010/main" val="4112425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DC0803-4708-0EF9-80F0-F9E79C98C9DE}"/>
              </a:ext>
            </a:extLst>
          </p:cNvPr>
          <p:cNvSpPr/>
          <p:nvPr/>
        </p:nvSpPr>
        <p:spPr>
          <a:xfrm>
            <a:off x="423283" y="302266"/>
            <a:ext cx="2246649" cy="5666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 Playground</a:t>
            </a:r>
          </a:p>
        </p:txBody>
      </p:sp>
      <p:sp>
        <p:nvSpPr>
          <p:cNvPr id="4" name="Oval Callout 3">
            <a:extLst>
              <a:ext uri="{FF2B5EF4-FFF2-40B4-BE49-F238E27FC236}">
                <a16:creationId xmlns:a16="http://schemas.microsoft.com/office/drawing/2014/main" id="{A2F989A9-2FA8-F9D5-17EC-072E716325BF}"/>
              </a:ext>
            </a:extLst>
          </p:cNvPr>
          <p:cNvSpPr/>
          <p:nvPr/>
        </p:nvSpPr>
        <p:spPr>
          <a:xfrm>
            <a:off x="3502557" y="152677"/>
            <a:ext cx="2760966" cy="871584"/>
          </a:xfrm>
          <a:prstGeom prst="wedgeEllipse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Prompt (</a:t>
            </a:r>
            <a:r>
              <a:rPr lang="en-IN" sz="12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Generate an image of cat with a big hat. </a:t>
            </a:r>
            <a:r>
              <a:rPr lang="en-US" sz="1200" dirty="0">
                <a:solidFill>
                  <a:prstClr val="black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 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FA639FD1-2FF3-E959-25C4-974812D95DF6}"/>
              </a:ext>
            </a:extLst>
          </p:cNvPr>
          <p:cNvSpPr/>
          <p:nvPr/>
        </p:nvSpPr>
        <p:spPr>
          <a:xfrm rot="16200000">
            <a:off x="2930946" y="378724"/>
            <a:ext cx="310597" cy="41377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Plus 4">
            <a:extLst>
              <a:ext uri="{FF2B5EF4-FFF2-40B4-BE49-F238E27FC236}">
                <a16:creationId xmlns:a16="http://schemas.microsoft.com/office/drawing/2014/main" id="{407780BD-07CF-4BA2-6AA3-4CB7ADE7E05B}"/>
              </a:ext>
            </a:extLst>
          </p:cNvPr>
          <p:cNvSpPr/>
          <p:nvPr/>
        </p:nvSpPr>
        <p:spPr>
          <a:xfrm>
            <a:off x="4419442" y="1609256"/>
            <a:ext cx="685800" cy="688620"/>
          </a:xfrm>
          <a:prstGeom prst="mathPlu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2F378-EA07-D1B4-37DA-3ACB69AC8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94" y="1432034"/>
            <a:ext cx="2760965" cy="4995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478BC-4013-FFF2-BA10-12C7CA6A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559" y="152676"/>
            <a:ext cx="3154014" cy="1783001"/>
          </a:xfrm>
          <a:prstGeom prst="rect">
            <a:avLst/>
          </a:prstGeom>
        </p:spPr>
      </p:pic>
      <p:sp>
        <p:nvSpPr>
          <p:cNvPr id="13" name="Equals 12">
            <a:extLst>
              <a:ext uri="{FF2B5EF4-FFF2-40B4-BE49-F238E27FC236}">
                <a16:creationId xmlns:a16="http://schemas.microsoft.com/office/drawing/2014/main" id="{7F36EC0E-4039-8DBE-C706-E2D641C0A24A}"/>
              </a:ext>
            </a:extLst>
          </p:cNvPr>
          <p:cNvSpPr/>
          <p:nvPr/>
        </p:nvSpPr>
        <p:spPr>
          <a:xfrm>
            <a:off x="6555179" y="320857"/>
            <a:ext cx="807523" cy="547808"/>
          </a:xfrm>
          <a:prstGeom prst="mathEqual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84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C89DA2-8AE1-A30E-3F16-D846AD8E2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14950"/>
              </p:ext>
            </p:extLst>
          </p:nvPr>
        </p:nvGraphicFramePr>
        <p:xfrm>
          <a:off x="5753100" y="1100667"/>
          <a:ext cx="3416300" cy="397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EA06A76-9BDA-CFDF-60A8-CE09EF0A8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4850" y="2159000"/>
            <a:ext cx="2374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B7643C-D8E6-30AC-FC13-1D8D6717A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DBC6A-E227-5A26-5F49-146C935C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548" y="1425623"/>
            <a:ext cx="7448227" cy="37392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50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6ED8-1B84-E973-2420-FC2DEF870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13125A5-B232-D776-937B-46FB15FF6761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3-2</a:t>
            </a:r>
          </a:p>
        </p:txBody>
      </p:sp>
    </p:spTree>
    <p:extLst>
      <p:ext uri="{BB962C8B-B14F-4D97-AF65-F5344CB8AC3E}">
        <p14:creationId xmlns:p14="http://schemas.microsoft.com/office/powerpoint/2010/main" val="175173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DA48A2-7050-5F40-80CF-374DE3A3F5F2}"/>
              </a:ext>
            </a:extLst>
          </p:cNvPr>
          <p:cNvGrpSpPr/>
          <p:nvPr/>
        </p:nvGrpSpPr>
        <p:grpSpPr>
          <a:xfrm>
            <a:off x="1892300" y="900113"/>
            <a:ext cx="7772400" cy="3100979"/>
            <a:chOff x="1892300" y="900113"/>
            <a:chExt cx="7772400" cy="31009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C212CE-0697-C4E9-30BE-FAFEE7C0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2300" y="967780"/>
              <a:ext cx="7772400" cy="30333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DF6D31-E0C0-CE7C-EDFB-9380020067C4}"/>
                </a:ext>
              </a:extLst>
            </p:cNvPr>
            <p:cNvSpPr/>
            <p:nvPr/>
          </p:nvSpPr>
          <p:spPr>
            <a:xfrm>
              <a:off x="3098799" y="900113"/>
              <a:ext cx="1173163" cy="41433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926F11-2B16-EC6C-567C-6541DCBEE64A}"/>
                </a:ext>
              </a:extLst>
            </p:cNvPr>
            <p:cNvSpPr/>
            <p:nvPr/>
          </p:nvSpPr>
          <p:spPr>
            <a:xfrm>
              <a:off x="4951411" y="2070098"/>
              <a:ext cx="2063752" cy="41433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502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5D65-E836-7672-3B77-01D5E7261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E6875C3-7C6C-524C-C0E1-64D53457708D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3-3a</a:t>
            </a:r>
          </a:p>
        </p:txBody>
      </p:sp>
    </p:spTree>
    <p:extLst>
      <p:ext uri="{BB962C8B-B14F-4D97-AF65-F5344CB8AC3E}">
        <p14:creationId xmlns:p14="http://schemas.microsoft.com/office/powerpoint/2010/main" val="176531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AF6428-5E7B-971B-E697-0DFDF2F7B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242" y="930874"/>
            <a:ext cx="7851515" cy="45936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734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F75B0-A1F3-6CA9-1F85-EF96E2C2E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CD19FA0-E890-B96F-C288-A1E022468EAC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3-3b</a:t>
            </a:r>
          </a:p>
        </p:txBody>
      </p:sp>
    </p:spTree>
    <p:extLst>
      <p:ext uri="{BB962C8B-B14F-4D97-AF65-F5344CB8AC3E}">
        <p14:creationId xmlns:p14="http://schemas.microsoft.com/office/powerpoint/2010/main" val="51695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C2040-D052-6BF8-0AF8-5D7EAFE89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6B9E3-026D-E903-2EB9-059C2EDF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611" y="841916"/>
            <a:ext cx="8683244" cy="50061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99D74-4AAE-85A4-5574-48DB21B48117}"/>
              </a:ext>
            </a:extLst>
          </p:cNvPr>
          <p:cNvSpPr/>
          <p:nvPr/>
        </p:nvSpPr>
        <p:spPr>
          <a:xfrm>
            <a:off x="1915125" y="5042267"/>
            <a:ext cx="647700" cy="2141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27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BBB56-4B0A-AF53-D6F4-FBCE56911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6C2850-AC44-76DC-1307-0C40939C59A9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3-4</a:t>
            </a:r>
          </a:p>
        </p:txBody>
      </p:sp>
    </p:spTree>
    <p:extLst>
      <p:ext uri="{BB962C8B-B14F-4D97-AF65-F5344CB8AC3E}">
        <p14:creationId xmlns:p14="http://schemas.microsoft.com/office/powerpoint/2010/main" val="165761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WS Brand Template_Dark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26150</TotalTime>
  <Words>96</Words>
  <Application>Microsoft Macintosh PowerPoint</Application>
  <PresentationFormat>Widescreen</PresentationFormat>
  <Paragraphs>48</Paragraphs>
  <Slides>20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Amazon Ember</vt:lpstr>
      <vt:lpstr>Amazon Ember Display</vt:lpstr>
      <vt:lpstr>Amazon Ember Display Heavy</vt:lpstr>
      <vt:lpstr>Amazon Ember Display Medium</vt:lpstr>
      <vt:lpstr>Amazon Ember Mono</vt:lpstr>
      <vt:lpstr>Arial</vt:lpstr>
      <vt:lpstr>Calibri</vt:lpstr>
      <vt:lpstr>Calibri Light</vt:lpstr>
      <vt:lpstr>Wingdings</vt:lpstr>
      <vt:lpstr>Office Theme</vt:lpstr>
      <vt:lpstr>1_AWS Brand Template_Dark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Bhattacharjee, Avik</cp:lastModifiedBy>
  <cp:revision>195</cp:revision>
  <dcterms:created xsi:type="dcterms:W3CDTF">2024-03-28T09:42:45Z</dcterms:created>
  <dcterms:modified xsi:type="dcterms:W3CDTF">2024-11-26T15:31:05Z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2024-04-29T13:53:30Z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bbe4c23d-4030-45fb-88e6-8a5184093c8f</vt:lpwstr>
  </property>
  <property fmtid="{D5CDD505-2E9C-101B-9397-08002B2CF9AE}" pid="8" name="MSIP_Label_929eed6f-34eb-4453-9f97-09510b9b219f_ContentBits">
    <vt:lpwstr>0</vt:lpwstr>
  </property>
</Properties>
</file>